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handoutMasterIdLst>
    <p:handoutMasterId r:id="rId104"/>
  </p:handoutMasterIdLst>
  <p:sldIdLst>
    <p:sldId id="256" r:id="rId2"/>
    <p:sldId id="300" r:id="rId3"/>
    <p:sldId id="257" r:id="rId4"/>
    <p:sldId id="301" r:id="rId5"/>
    <p:sldId id="266" r:id="rId6"/>
    <p:sldId id="310" r:id="rId7"/>
    <p:sldId id="258" r:id="rId8"/>
    <p:sldId id="302" r:id="rId9"/>
    <p:sldId id="259" r:id="rId10"/>
    <p:sldId id="303" r:id="rId11"/>
    <p:sldId id="260" r:id="rId12"/>
    <p:sldId id="304" r:id="rId13"/>
    <p:sldId id="261" r:id="rId14"/>
    <p:sldId id="305" r:id="rId15"/>
    <p:sldId id="262" r:id="rId16"/>
    <p:sldId id="306" r:id="rId17"/>
    <p:sldId id="264" r:id="rId18"/>
    <p:sldId id="308" r:id="rId19"/>
    <p:sldId id="265" r:id="rId20"/>
    <p:sldId id="309" r:id="rId21"/>
    <p:sldId id="345" r:id="rId22"/>
    <p:sldId id="346" r:id="rId23"/>
    <p:sldId id="267" r:id="rId24"/>
    <p:sldId id="311" r:id="rId25"/>
    <p:sldId id="312" r:id="rId26"/>
    <p:sldId id="268" r:id="rId27"/>
    <p:sldId id="269" r:id="rId28"/>
    <p:sldId id="313" r:id="rId29"/>
    <p:sldId id="263" r:id="rId30"/>
    <p:sldId id="307" r:id="rId31"/>
    <p:sldId id="270" r:id="rId32"/>
    <p:sldId id="314" r:id="rId33"/>
    <p:sldId id="351" r:id="rId34"/>
    <p:sldId id="352" r:id="rId35"/>
    <p:sldId id="271" r:id="rId36"/>
    <p:sldId id="315" r:id="rId37"/>
    <p:sldId id="272" r:id="rId38"/>
    <p:sldId id="316" r:id="rId39"/>
    <p:sldId id="273" r:id="rId40"/>
    <p:sldId id="317" r:id="rId41"/>
    <p:sldId id="274" r:id="rId42"/>
    <p:sldId id="318" r:id="rId43"/>
    <p:sldId id="275" r:id="rId44"/>
    <p:sldId id="319" r:id="rId45"/>
    <p:sldId id="276" r:id="rId46"/>
    <p:sldId id="320" r:id="rId47"/>
    <p:sldId id="277" r:id="rId48"/>
    <p:sldId id="321" r:id="rId49"/>
    <p:sldId id="278" r:id="rId50"/>
    <p:sldId id="322" r:id="rId51"/>
    <p:sldId id="279" r:id="rId52"/>
    <p:sldId id="323" r:id="rId53"/>
    <p:sldId id="280" r:id="rId54"/>
    <p:sldId id="324" r:id="rId55"/>
    <p:sldId id="281" r:id="rId56"/>
    <p:sldId id="325" r:id="rId57"/>
    <p:sldId id="282" r:id="rId58"/>
    <p:sldId id="326" r:id="rId59"/>
    <p:sldId id="283" r:id="rId60"/>
    <p:sldId id="327" r:id="rId61"/>
    <p:sldId id="284" r:id="rId62"/>
    <p:sldId id="328" r:id="rId63"/>
    <p:sldId id="285" r:id="rId64"/>
    <p:sldId id="329" r:id="rId65"/>
    <p:sldId id="339" r:id="rId66"/>
    <p:sldId id="340" r:id="rId67"/>
    <p:sldId id="286" r:id="rId68"/>
    <p:sldId id="330" r:id="rId69"/>
    <p:sldId id="341" r:id="rId70"/>
    <p:sldId id="342" r:id="rId71"/>
    <p:sldId id="287" r:id="rId72"/>
    <p:sldId id="331" r:id="rId73"/>
    <p:sldId id="288" r:id="rId74"/>
    <p:sldId id="332" r:id="rId75"/>
    <p:sldId id="289" r:id="rId76"/>
    <p:sldId id="333" r:id="rId77"/>
    <p:sldId id="290" r:id="rId78"/>
    <p:sldId id="334" r:id="rId79"/>
    <p:sldId id="291" r:id="rId80"/>
    <p:sldId id="335" r:id="rId81"/>
    <p:sldId id="292" r:id="rId82"/>
    <p:sldId id="336" r:id="rId83"/>
    <p:sldId id="293" r:id="rId84"/>
    <p:sldId id="337" r:id="rId85"/>
    <p:sldId id="294" r:id="rId86"/>
    <p:sldId id="338" r:id="rId87"/>
    <p:sldId id="355" r:id="rId88"/>
    <p:sldId id="356" r:id="rId89"/>
    <p:sldId id="359" r:id="rId90"/>
    <p:sldId id="360" r:id="rId91"/>
    <p:sldId id="357" r:id="rId92"/>
    <p:sldId id="358" r:id="rId93"/>
    <p:sldId id="349" r:id="rId94"/>
    <p:sldId id="350" r:id="rId95"/>
    <p:sldId id="347" r:id="rId96"/>
    <p:sldId id="348" r:id="rId97"/>
    <p:sldId id="353" r:id="rId98"/>
    <p:sldId id="354" r:id="rId99"/>
    <p:sldId id="361" r:id="rId100"/>
    <p:sldId id="362" r:id="rId101"/>
    <p:sldId id="343" r:id="rId102"/>
    <p:sldId id="344" r:id="rId103"/>
  </p:sldIdLst>
  <p:sldSz cx="6624638" cy="94678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23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theme" Target="theme/theme1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1B2F40-5C97-4C4C-B62F-3F87B7C90BCC}" type="datetimeFigureOut">
              <a:rPr lang="da-DK" smtClean="0"/>
              <a:t>26-10-2017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8F08E0-9CB2-4490-8CC2-0DC3958C6A1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541754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7719" y="1998770"/>
            <a:ext cx="4796754" cy="4596672"/>
          </a:xfrm>
        </p:spPr>
        <p:txBody>
          <a:bodyPr anchor="b"/>
          <a:lstStyle>
            <a:lvl1pPr>
              <a:defRPr sz="5216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7719" y="6595439"/>
            <a:ext cx="4796754" cy="1189238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31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624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93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24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56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87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18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499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13C9-88A3-4EC0-A994-28FC4D6507D3}" type="datetimeFigureOut">
              <a:rPr lang="da-DK" smtClean="0"/>
              <a:t>26-10-2017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2BD30-0BC2-46A1-BBAE-E1BF749A19F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63373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k 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720" y="6627477"/>
            <a:ext cx="4796753" cy="782413"/>
          </a:xfrm>
        </p:spPr>
        <p:txBody>
          <a:bodyPr anchor="b">
            <a:normAutofit/>
          </a:bodyPr>
          <a:lstStyle>
            <a:lvl1pPr algn="l">
              <a:defRPr sz="1739" b="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7719" y="946785"/>
            <a:ext cx="4796754" cy="50261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159"/>
            </a:lvl1pPr>
            <a:lvl2pPr marL="331241" indent="0">
              <a:buNone/>
              <a:defRPr sz="1159"/>
            </a:lvl2pPr>
            <a:lvl3pPr marL="662483" indent="0">
              <a:buNone/>
              <a:defRPr sz="1159"/>
            </a:lvl3pPr>
            <a:lvl4pPr marL="993724" indent="0">
              <a:buNone/>
              <a:defRPr sz="1159"/>
            </a:lvl4pPr>
            <a:lvl5pPr marL="1324966" indent="0">
              <a:buNone/>
              <a:defRPr sz="1159"/>
            </a:lvl5pPr>
            <a:lvl6pPr marL="1656207" indent="0">
              <a:buNone/>
              <a:defRPr sz="1159"/>
            </a:lvl6pPr>
            <a:lvl7pPr marL="1987448" indent="0">
              <a:buNone/>
              <a:defRPr sz="1159"/>
            </a:lvl7pPr>
            <a:lvl8pPr marL="2318690" indent="0">
              <a:buNone/>
              <a:defRPr sz="1159"/>
            </a:lvl8pPr>
            <a:lvl9pPr marL="2649931" indent="0">
              <a:buNone/>
              <a:defRPr sz="1159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7720" y="7409890"/>
            <a:ext cx="4796752" cy="681597"/>
          </a:xfrm>
        </p:spPr>
        <p:txBody>
          <a:bodyPr>
            <a:normAutofit/>
          </a:bodyPr>
          <a:lstStyle>
            <a:lvl1pPr marL="0" indent="0">
              <a:buNone/>
              <a:defRPr sz="869"/>
            </a:lvl1pPr>
            <a:lvl2pPr marL="331241" indent="0">
              <a:buNone/>
              <a:defRPr sz="869"/>
            </a:lvl2pPr>
            <a:lvl3pPr marL="662483" indent="0">
              <a:buNone/>
              <a:defRPr sz="725"/>
            </a:lvl3pPr>
            <a:lvl4pPr marL="993724" indent="0">
              <a:buNone/>
              <a:defRPr sz="652"/>
            </a:lvl4pPr>
            <a:lvl5pPr marL="1324966" indent="0">
              <a:buNone/>
              <a:defRPr sz="652"/>
            </a:lvl5pPr>
            <a:lvl6pPr marL="1656207" indent="0">
              <a:buNone/>
              <a:defRPr sz="652"/>
            </a:lvl6pPr>
            <a:lvl7pPr marL="1987448" indent="0">
              <a:buNone/>
              <a:defRPr sz="652"/>
            </a:lvl7pPr>
            <a:lvl8pPr marL="2318690" indent="0">
              <a:buNone/>
              <a:defRPr sz="652"/>
            </a:lvl8pPr>
            <a:lvl9pPr marL="2649931" indent="0">
              <a:buNone/>
              <a:defRPr sz="652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13C9-88A3-4EC0-A994-28FC4D6507D3}" type="datetimeFigureOut">
              <a:rPr lang="da-DK" smtClean="0"/>
              <a:t>26-10-2017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2BD30-0BC2-46A1-BBAE-E1BF749A19F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9945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719" y="1998768"/>
            <a:ext cx="4796754" cy="2735157"/>
          </a:xfrm>
        </p:spPr>
        <p:txBody>
          <a:bodyPr/>
          <a:lstStyle>
            <a:lvl1pPr>
              <a:defRPr sz="3478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627719" y="5049520"/>
            <a:ext cx="4796754" cy="3261148"/>
          </a:xfrm>
        </p:spPr>
        <p:txBody>
          <a:bodyPr anchor="ctr">
            <a:normAutofit/>
          </a:bodyPr>
          <a:lstStyle>
            <a:lvl1pPr marL="0" indent="0">
              <a:buNone/>
              <a:defRPr sz="1304"/>
            </a:lvl1pPr>
            <a:lvl2pPr marL="331241" indent="0">
              <a:buNone/>
              <a:defRPr sz="869"/>
            </a:lvl2pPr>
            <a:lvl3pPr marL="662483" indent="0">
              <a:buNone/>
              <a:defRPr sz="725"/>
            </a:lvl3pPr>
            <a:lvl4pPr marL="993724" indent="0">
              <a:buNone/>
              <a:defRPr sz="652"/>
            </a:lvl4pPr>
            <a:lvl5pPr marL="1324966" indent="0">
              <a:buNone/>
              <a:defRPr sz="652"/>
            </a:lvl5pPr>
            <a:lvl6pPr marL="1656207" indent="0">
              <a:buNone/>
              <a:defRPr sz="652"/>
            </a:lvl6pPr>
            <a:lvl7pPr marL="1987448" indent="0">
              <a:buNone/>
              <a:defRPr sz="652"/>
            </a:lvl7pPr>
            <a:lvl8pPr marL="2318690" indent="0">
              <a:buNone/>
              <a:defRPr sz="652"/>
            </a:lvl8pPr>
            <a:lvl9pPr marL="2649931" indent="0">
              <a:buNone/>
              <a:defRPr sz="652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13C9-88A3-4EC0-A994-28FC4D6507D3}" type="datetimeFigureOut">
              <a:rPr lang="da-DK" smtClean="0"/>
              <a:t>26-10-2017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2BD30-0BC2-46A1-BBAE-E1BF749A19F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461775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907" y="1998768"/>
            <a:ext cx="4347635" cy="3207547"/>
          </a:xfrm>
        </p:spPr>
        <p:txBody>
          <a:bodyPr/>
          <a:lstStyle>
            <a:lvl1pPr>
              <a:defRPr sz="3478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049175" y="5206315"/>
            <a:ext cx="3956496" cy="472390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014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331241" indent="0">
              <a:buNone/>
              <a:defRPr sz="869"/>
            </a:lvl2pPr>
            <a:lvl3pPr marL="662483" indent="0">
              <a:buNone/>
              <a:defRPr sz="725"/>
            </a:lvl3pPr>
            <a:lvl4pPr marL="993724" indent="0">
              <a:buNone/>
              <a:defRPr sz="652"/>
            </a:lvl4pPr>
            <a:lvl5pPr marL="1324966" indent="0">
              <a:buNone/>
              <a:defRPr sz="652"/>
            </a:lvl5pPr>
            <a:lvl6pPr marL="1656207" indent="0">
              <a:buNone/>
              <a:defRPr sz="652"/>
            </a:lvl6pPr>
            <a:lvl7pPr marL="1987448" indent="0">
              <a:buNone/>
              <a:defRPr sz="652"/>
            </a:lvl7pPr>
            <a:lvl8pPr marL="2318690" indent="0">
              <a:buNone/>
              <a:defRPr sz="652"/>
            </a:lvl8pPr>
            <a:lvl9pPr marL="2649931" indent="0">
              <a:buNone/>
              <a:defRPr sz="652"/>
            </a:lvl9pPr>
          </a:lstStyle>
          <a:p>
            <a:pPr marL="0" lvl="0" indent="0">
              <a:buNone/>
            </a:pPr>
            <a:r>
              <a:rPr lang="da-DK" smtClean="0"/>
              <a:t>Rediger typografien i masterens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627719" y="6006324"/>
            <a:ext cx="4796754" cy="2314363"/>
          </a:xfrm>
        </p:spPr>
        <p:txBody>
          <a:bodyPr anchor="ctr">
            <a:normAutofit/>
          </a:bodyPr>
          <a:lstStyle>
            <a:lvl1pPr marL="0" indent="0">
              <a:buNone/>
              <a:defRPr sz="1304"/>
            </a:lvl1pPr>
            <a:lvl2pPr marL="331241" indent="0">
              <a:buNone/>
              <a:defRPr sz="869"/>
            </a:lvl2pPr>
            <a:lvl3pPr marL="662483" indent="0">
              <a:buNone/>
              <a:defRPr sz="725"/>
            </a:lvl3pPr>
            <a:lvl4pPr marL="993724" indent="0">
              <a:buNone/>
              <a:defRPr sz="652"/>
            </a:lvl4pPr>
            <a:lvl5pPr marL="1324966" indent="0">
              <a:buNone/>
              <a:defRPr sz="652"/>
            </a:lvl5pPr>
            <a:lvl6pPr marL="1656207" indent="0">
              <a:buNone/>
              <a:defRPr sz="652"/>
            </a:lvl6pPr>
            <a:lvl7pPr marL="1987448" indent="0">
              <a:buNone/>
              <a:defRPr sz="652"/>
            </a:lvl7pPr>
            <a:lvl8pPr marL="2318690" indent="0">
              <a:buNone/>
              <a:defRPr sz="652"/>
            </a:lvl8pPr>
            <a:lvl9pPr marL="2649931" indent="0">
              <a:buNone/>
              <a:defRPr sz="652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13C9-88A3-4EC0-A994-28FC4D6507D3}" type="datetimeFigureOut">
              <a:rPr lang="da-DK" smtClean="0"/>
              <a:t>26-10-2017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2BD30-0BC2-46A1-BBAE-E1BF749A19F7}" type="slidenum">
              <a:rPr lang="da-DK" smtClean="0"/>
              <a:t>‹nr.›</a:t>
            </a:fld>
            <a:endParaRPr lang="da-DK"/>
          </a:p>
        </p:txBody>
      </p:sp>
      <p:sp>
        <p:nvSpPr>
          <p:cNvPr id="12" name="TextBox 11"/>
          <p:cNvSpPr txBox="1"/>
          <p:nvPr/>
        </p:nvSpPr>
        <p:spPr>
          <a:xfrm>
            <a:off x="488225" y="1340870"/>
            <a:ext cx="435840" cy="1452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8839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071130" y="3608479"/>
            <a:ext cx="435840" cy="1452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8839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69979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719" y="4313133"/>
            <a:ext cx="4796754" cy="2282307"/>
          </a:xfrm>
        </p:spPr>
        <p:txBody>
          <a:bodyPr anchor="b"/>
          <a:lstStyle>
            <a:lvl1pPr algn="l">
              <a:defRPr sz="2898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7719" y="6595440"/>
            <a:ext cx="4796754" cy="1187830"/>
          </a:xfrm>
        </p:spPr>
        <p:txBody>
          <a:bodyPr anchor="t"/>
          <a:lstStyle>
            <a:lvl1pPr marL="0" indent="0" algn="l">
              <a:buNone/>
              <a:defRPr sz="1449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31241" indent="0">
              <a:buNone/>
              <a:defRPr sz="1304">
                <a:solidFill>
                  <a:schemeClr val="tx1">
                    <a:tint val="75000"/>
                  </a:schemeClr>
                </a:solidFill>
              </a:defRPr>
            </a:lvl2pPr>
            <a:lvl3pPr marL="662483" indent="0">
              <a:buNone/>
              <a:defRPr sz="1159">
                <a:solidFill>
                  <a:schemeClr val="tx1">
                    <a:tint val="75000"/>
                  </a:schemeClr>
                </a:solidFill>
              </a:defRPr>
            </a:lvl3pPr>
            <a:lvl4pPr marL="993724" indent="0">
              <a:buNone/>
              <a:defRPr sz="1014">
                <a:solidFill>
                  <a:schemeClr val="tx1">
                    <a:tint val="75000"/>
                  </a:schemeClr>
                </a:solidFill>
              </a:defRPr>
            </a:lvl4pPr>
            <a:lvl5pPr marL="1324966" indent="0">
              <a:buNone/>
              <a:defRPr sz="1014">
                <a:solidFill>
                  <a:schemeClr val="tx1">
                    <a:tint val="75000"/>
                  </a:schemeClr>
                </a:solidFill>
              </a:defRPr>
            </a:lvl5pPr>
            <a:lvl6pPr marL="1656207" indent="0">
              <a:buNone/>
              <a:defRPr sz="1014">
                <a:solidFill>
                  <a:schemeClr val="tx1">
                    <a:tint val="75000"/>
                  </a:schemeClr>
                </a:solidFill>
              </a:defRPr>
            </a:lvl6pPr>
            <a:lvl7pPr marL="1987448" indent="0">
              <a:buNone/>
              <a:defRPr sz="1014">
                <a:solidFill>
                  <a:schemeClr val="tx1">
                    <a:tint val="75000"/>
                  </a:schemeClr>
                </a:solidFill>
              </a:defRPr>
            </a:lvl7pPr>
            <a:lvl8pPr marL="2318690" indent="0">
              <a:buNone/>
              <a:defRPr sz="1014">
                <a:solidFill>
                  <a:schemeClr val="tx1">
                    <a:tint val="75000"/>
                  </a:schemeClr>
                </a:solidFill>
              </a:defRPr>
            </a:lvl8pPr>
            <a:lvl9pPr marL="2649931" indent="0">
              <a:buNone/>
              <a:defRPr sz="10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13C9-88A3-4EC0-A994-28FC4D6507D3}" type="datetimeFigureOut">
              <a:rPr lang="da-DK" smtClean="0"/>
              <a:t>26-10-2017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2BD30-0BC2-46A1-BBAE-E1BF749A19F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60567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43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4008" y="2735157"/>
            <a:ext cx="1601624" cy="795562"/>
          </a:xfrm>
        </p:spPr>
        <p:txBody>
          <a:bodyPr anchor="b">
            <a:noAutofit/>
          </a:bodyPr>
          <a:lstStyle>
            <a:lvl1pPr marL="0" indent="0">
              <a:buNone/>
              <a:defRPr sz="1739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31241" indent="0">
              <a:buNone/>
              <a:defRPr sz="1449" b="1"/>
            </a:lvl2pPr>
            <a:lvl3pPr marL="662483" indent="0">
              <a:buNone/>
              <a:defRPr sz="1304" b="1"/>
            </a:lvl3pPr>
            <a:lvl4pPr marL="993724" indent="0">
              <a:buNone/>
              <a:defRPr sz="1159" b="1"/>
            </a:lvl4pPr>
            <a:lvl5pPr marL="1324966" indent="0">
              <a:buNone/>
              <a:defRPr sz="1159" b="1"/>
            </a:lvl5pPr>
            <a:lvl6pPr marL="1656207" indent="0">
              <a:buNone/>
              <a:defRPr sz="1159" b="1"/>
            </a:lvl6pPr>
            <a:lvl7pPr marL="1987448" indent="0">
              <a:buNone/>
              <a:defRPr sz="1159" b="1"/>
            </a:lvl7pPr>
            <a:lvl8pPr marL="2318690" indent="0">
              <a:buNone/>
              <a:defRPr sz="1159" b="1"/>
            </a:lvl8pPr>
            <a:lvl9pPr marL="2649931" indent="0">
              <a:buNone/>
              <a:defRPr sz="1159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354615" y="3681941"/>
            <a:ext cx="1591017" cy="4955281"/>
          </a:xfrm>
        </p:spPr>
        <p:txBody>
          <a:bodyPr anchor="t">
            <a:normAutofit/>
          </a:bodyPr>
          <a:lstStyle>
            <a:lvl1pPr marL="0" indent="0">
              <a:buNone/>
              <a:defRPr sz="1014"/>
            </a:lvl1pPr>
            <a:lvl2pPr marL="331241" indent="0">
              <a:buNone/>
              <a:defRPr sz="869"/>
            </a:lvl2pPr>
            <a:lvl3pPr marL="662483" indent="0">
              <a:buNone/>
              <a:defRPr sz="725"/>
            </a:lvl3pPr>
            <a:lvl4pPr marL="993724" indent="0">
              <a:buNone/>
              <a:defRPr sz="652"/>
            </a:lvl4pPr>
            <a:lvl5pPr marL="1324966" indent="0">
              <a:buNone/>
              <a:defRPr sz="652"/>
            </a:lvl5pPr>
            <a:lvl6pPr marL="1656207" indent="0">
              <a:buNone/>
              <a:defRPr sz="652"/>
            </a:lvl6pPr>
            <a:lvl7pPr marL="1987448" indent="0">
              <a:buNone/>
              <a:defRPr sz="652"/>
            </a:lvl7pPr>
            <a:lvl8pPr marL="2318690" indent="0">
              <a:buNone/>
              <a:defRPr sz="652"/>
            </a:lvl8pPr>
            <a:lvl9pPr marL="2649931" indent="0">
              <a:buNone/>
              <a:defRPr sz="652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10773" y="2735157"/>
            <a:ext cx="1595850" cy="795562"/>
          </a:xfrm>
        </p:spPr>
        <p:txBody>
          <a:bodyPr anchor="b">
            <a:noAutofit/>
          </a:bodyPr>
          <a:lstStyle>
            <a:lvl1pPr marL="0" indent="0">
              <a:buNone/>
              <a:defRPr sz="1739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31241" indent="0">
              <a:buNone/>
              <a:defRPr sz="1449" b="1"/>
            </a:lvl2pPr>
            <a:lvl3pPr marL="662483" indent="0">
              <a:buNone/>
              <a:defRPr sz="1304" b="1"/>
            </a:lvl3pPr>
            <a:lvl4pPr marL="993724" indent="0">
              <a:buNone/>
              <a:defRPr sz="1159" b="1"/>
            </a:lvl4pPr>
            <a:lvl5pPr marL="1324966" indent="0">
              <a:buNone/>
              <a:defRPr sz="1159" b="1"/>
            </a:lvl5pPr>
            <a:lvl6pPr marL="1656207" indent="0">
              <a:buNone/>
              <a:defRPr sz="1159" b="1"/>
            </a:lvl6pPr>
            <a:lvl7pPr marL="1987448" indent="0">
              <a:buNone/>
              <a:defRPr sz="1159" b="1"/>
            </a:lvl7pPr>
            <a:lvl8pPr marL="2318690" indent="0">
              <a:buNone/>
              <a:defRPr sz="1159" b="1"/>
            </a:lvl8pPr>
            <a:lvl9pPr marL="2649931" indent="0">
              <a:buNone/>
              <a:defRPr sz="1159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105037" y="3681941"/>
            <a:ext cx="1601585" cy="4955281"/>
          </a:xfrm>
        </p:spPr>
        <p:txBody>
          <a:bodyPr anchor="t">
            <a:normAutofit/>
          </a:bodyPr>
          <a:lstStyle>
            <a:lvl1pPr marL="0" indent="0">
              <a:buNone/>
              <a:defRPr sz="1014"/>
            </a:lvl1pPr>
            <a:lvl2pPr marL="331241" indent="0">
              <a:buNone/>
              <a:defRPr sz="869"/>
            </a:lvl2pPr>
            <a:lvl3pPr marL="662483" indent="0">
              <a:buNone/>
              <a:defRPr sz="725"/>
            </a:lvl3pPr>
            <a:lvl4pPr marL="993724" indent="0">
              <a:buNone/>
              <a:defRPr sz="652"/>
            </a:lvl4pPr>
            <a:lvl5pPr marL="1324966" indent="0">
              <a:buNone/>
              <a:defRPr sz="652"/>
            </a:lvl5pPr>
            <a:lvl6pPr marL="1656207" indent="0">
              <a:buNone/>
              <a:defRPr sz="652"/>
            </a:lvl6pPr>
            <a:lvl7pPr marL="1987448" indent="0">
              <a:buNone/>
              <a:defRPr sz="652"/>
            </a:lvl7pPr>
            <a:lvl8pPr marL="2318690" indent="0">
              <a:buNone/>
              <a:defRPr sz="652"/>
            </a:lvl8pPr>
            <a:lvl9pPr marL="2649931" indent="0">
              <a:buNone/>
              <a:defRPr sz="652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872281" y="2735157"/>
            <a:ext cx="1593607" cy="795562"/>
          </a:xfrm>
        </p:spPr>
        <p:txBody>
          <a:bodyPr anchor="b">
            <a:noAutofit/>
          </a:bodyPr>
          <a:lstStyle>
            <a:lvl1pPr marL="0" indent="0">
              <a:buNone/>
              <a:defRPr sz="1739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31241" indent="0">
              <a:buNone/>
              <a:defRPr sz="1449" b="1"/>
            </a:lvl2pPr>
            <a:lvl3pPr marL="662483" indent="0">
              <a:buNone/>
              <a:defRPr sz="1304" b="1"/>
            </a:lvl3pPr>
            <a:lvl4pPr marL="993724" indent="0">
              <a:buNone/>
              <a:defRPr sz="1159" b="1"/>
            </a:lvl4pPr>
            <a:lvl5pPr marL="1324966" indent="0">
              <a:buNone/>
              <a:defRPr sz="1159" b="1"/>
            </a:lvl5pPr>
            <a:lvl6pPr marL="1656207" indent="0">
              <a:buNone/>
              <a:defRPr sz="1159" b="1"/>
            </a:lvl6pPr>
            <a:lvl7pPr marL="1987448" indent="0">
              <a:buNone/>
              <a:defRPr sz="1159" b="1"/>
            </a:lvl7pPr>
            <a:lvl8pPr marL="2318690" indent="0">
              <a:buNone/>
              <a:defRPr sz="1159" b="1"/>
            </a:lvl8pPr>
            <a:lvl9pPr marL="2649931" indent="0">
              <a:buNone/>
              <a:defRPr sz="1159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3872281" y="3681941"/>
            <a:ext cx="1593607" cy="4955281"/>
          </a:xfrm>
        </p:spPr>
        <p:txBody>
          <a:bodyPr anchor="t">
            <a:normAutofit/>
          </a:bodyPr>
          <a:lstStyle>
            <a:lvl1pPr marL="0" indent="0">
              <a:buNone/>
              <a:defRPr sz="1014"/>
            </a:lvl1pPr>
            <a:lvl2pPr marL="331241" indent="0">
              <a:buNone/>
              <a:defRPr sz="869"/>
            </a:lvl2pPr>
            <a:lvl3pPr marL="662483" indent="0">
              <a:buNone/>
              <a:defRPr sz="725"/>
            </a:lvl3pPr>
            <a:lvl4pPr marL="993724" indent="0">
              <a:buNone/>
              <a:defRPr sz="652"/>
            </a:lvl4pPr>
            <a:lvl5pPr marL="1324966" indent="0">
              <a:buNone/>
              <a:defRPr sz="652"/>
            </a:lvl5pPr>
            <a:lvl6pPr marL="1656207" indent="0">
              <a:buNone/>
              <a:defRPr sz="652"/>
            </a:lvl6pPr>
            <a:lvl7pPr marL="1987448" indent="0">
              <a:buNone/>
              <a:defRPr sz="652"/>
            </a:lvl7pPr>
            <a:lvl8pPr marL="2318690" indent="0">
              <a:buNone/>
              <a:defRPr sz="652"/>
            </a:lvl8pPr>
            <a:lvl9pPr marL="2649931" indent="0">
              <a:buNone/>
              <a:defRPr sz="652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025161" y="2945554"/>
            <a:ext cx="0" cy="547031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783977" y="2945553"/>
            <a:ext cx="0" cy="5476501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13C9-88A3-4EC0-A994-28FC4D6507D3}" type="datetimeFigureOut">
              <a:rPr lang="da-DK" smtClean="0"/>
              <a:t>26-10-2017</a:t>
            </a:fld>
            <a:endParaRPr lang="da-DK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2BD30-0BC2-46A1-BBAE-E1BF749A19F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109653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43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614" y="5868671"/>
            <a:ext cx="1597920" cy="795562"/>
          </a:xfrm>
        </p:spPr>
        <p:txBody>
          <a:bodyPr anchor="b">
            <a:noAutofit/>
          </a:bodyPr>
          <a:lstStyle>
            <a:lvl1pPr marL="0" indent="0">
              <a:buNone/>
              <a:defRPr sz="1739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31241" indent="0">
              <a:buNone/>
              <a:defRPr sz="1449" b="1"/>
            </a:lvl2pPr>
            <a:lvl3pPr marL="662483" indent="0">
              <a:buNone/>
              <a:defRPr sz="1304" b="1"/>
            </a:lvl3pPr>
            <a:lvl4pPr marL="993724" indent="0">
              <a:buNone/>
              <a:defRPr sz="1159" b="1"/>
            </a:lvl4pPr>
            <a:lvl5pPr marL="1324966" indent="0">
              <a:buNone/>
              <a:defRPr sz="1159" b="1"/>
            </a:lvl5pPr>
            <a:lvl6pPr marL="1656207" indent="0">
              <a:buNone/>
              <a:defRPr sz="1159" b="1"/>
            </a:lvl6pPr>
            <a:lvl7pPr marL="1987448" indent="0">
              <a:buNone/>
              <a:defRPr sz="1159" b="1"/>
            </a:lvl7pPr>
            <a:lvl8pPr marL="2318690" indent="0">
              <a:buNone/>
              <a:defRPr sz="1159" b="1"/>
            </a:lvl8pPr>
            <a:lvl9pPr marL="2649931" indent="0">
              <a:buNone/>
              <a:defRPr sz="1159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354614" y="3050752"/>
            <a:ext cx="1597920" cy="21039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159"/>
            </a:lvl1pPr>
            <a:lvl2pPr marL="331241" indent="0">
              <a:buNone/>
              <a:defRPr sz="1159"/>
            </a:lvl2pPr>
            <a:lvl3pPr marL="662483" indent="0">
              <a:buNone/>
              <a:defRPr sz="1159"/>
            </a:lvl3pPr>
            <a:lvl4pPr marL="993724" indent="0">
              <a:buNone/>
              <a:defRPr sz="1159"/>
            </a:lvl4pPr>
            <a:lvl5pPr marL="1324966" indent="0">
              <a:buNone/>
              <a:defRPr sz="1159"/>
            </a:lvl5pPr>
            <a:lvl6pPr marL="1656207" indent="0">
              <a:buNone/>
              <a:defRPr sz="1159"/>
            </a:lvl6pPr>
            <a:lvl7pPr marL="1987448" indent="0">
              <a:buNone/>
              <a:defRPr sz="1159"/>
            </a:lvl7pPr>
            <a:lvl8pPr marL="2318690" indent="0">
              <a:buNone/>
              <a:defRPr sz="1159"/>
            </a:lvl8pPr>
            <a:lvl9pPr marL="2649931" indent="0">
              <a:buNone/>
              <a:defRPr sz="1159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354614" y="6664235"/>
            <a:ext cx="1597920" cy="910047"/>
          </a:xfrm>
        </p:spPr>
        <p:txBody>
          <a:bodyPr anchor="t">
            <a:normAutofit/>
          </a:bodyPr>
          <a:lstStyle>
            <a:lvl1pPr marL="0" indent="0">
              <a:buNone/>
              <a:defRPr sz="1014"/>
            </a:lvl1pPr>
            <a:lvl2pPr marL="331241" indent="0">
              <a:buNone/>
              <a:defRPr sz="869"/>
            </a:lvl2pPr>
            <a:lvl3pPr marL="662483" indent="0">
              <a:buNone/>
              <a:defRPr sz="725"/>
            </a:lvl3pPr>
            <a:lvl4pPr marL="993724" indent="0">
              <a:buNone/>
              <a:defRPr sz="652"/>
            </a:lvl4pPr>
            <a:lvl5pPr marL="1324966" indent="0">
              <a:buNone/>
              <a:defRPr sz="652"/>
            </a:lvl5pPr>
            <a:lvl6pPr marL="1656207" indent="0">
              <a:buNone/>
              <a:defRPr sz="652"/>
            </a:lvl6pPr>
            <a:lvl7pPr marL="1987448" indent="0">
              <a:buNone/>
              <a:defRPr sz="652"/>
            </a:lvl7pPr>
            <a:lvl8pPr marL="2318690" indent="0">
              <a:buNone/>
              <a:defRPr sz="652"/>
            </a:lvl8pPr>
            <a:lvl9pPr marL="2649931" indent="0">
              <a:buNone/>
              <a:defRPr sz="652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13880" y="5868671"/>
            <a:ext cx="1592743" cy="795562"/>
          </a:xfrm>
        </p:spPr>
        <p:txBody>
          <a:bodyPr anchor="b">
            <a:noAutofit/>
          </a:bodyPr>
          <a:lstStyle>
            <a:lvl1pPr marL="0" indent="0">
              <a:buNone/>
              <a:defRPr sz="1739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31241" indent="0">
              <a:buNone/>
              <a:defRPr sz="1449" b="1"/>
            </a:lvl2pPr>
            <a:lvl3pPr marL="662483" indent="0">
              <a:buNone/>
              <a:defRPr sz="1304" b="1"/>
            </a:lvl3pPr>
            <a:lvl4pPr marL="993724" indent="0">
              <a:buNone/>
              <a:defRPr sz="1159" b="1"/>
            </a:lvl4pPr>
            <a:lvl5pPr marL="1324966" indent="0">
              <a:buNone/>
              <a:defRPr sz="1159" b="1"/>
            </a:lvl5pPr>
            <a:lvl6pPr marL="1656207" indent="0">
              <a:buNone/>
              <a:defRPr sz="1159" b="1"/>
            </a:lvl6pPr>
            <a:lvl7pPr marL="1987448" indent="0">
              <a:buNone/>
              <a:defRPr sz="1159" b="1"/>
            </a:lvl7pPr>
            <a:lvl8pPr marL="2318690" indent="0">
              <a:buNone/>
              <a:defRPr sz="1159" b="1"/>
            </a:lvl8pPr>
            <a:lvl9pPr marL="2649931" indent="0">
              <a:buNone/>
              <a:defRPr sz="1159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113879" y="3050752"/>
            <a:ext cx="1592743" cy="21039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159"/>
            </a:lvl1pPr>
            <a:lvl2pPr marL="331241" indent="0">
              <a:buNone/>
              <a:defRPr sz="1159"/>
            </a:lvl2pPr>
            <a:lvl3pPr marL="662483" indent="0">
              <a:buNone/>
              <a:defRPr sz="1159"/>
            </a:lvl3pPr>
            <a:lvl4pPr marL="993724" indent="0">
              <a:buNone/>
              <a:defRPr sz="1159"/>
            </a:lvl4pPr>
            <a:lvl5pPr marL="1324966" indent="0">
              <a:buNone/>
              <a:defRPr sz="1159"/>
            </a:lvl5pPr>
            <a:lvl6pPr marL="1656207" indent="0">
              <a:buNone/>
              <a:defRPr sz="1159"/>
            </a:lvl6pPr>
            <a:lvl7pPr marL="1987448" indent="0">
              <a:buNone/>
              <a:defRPr sz="1159"/>
            </a:lvl7pPr>
            <a:lvl8pPr marL="2318690" indent="0">
              <a:buNone/>
              <a:defRPr sz="1159"/>
            </a:lvl8pPr>
            <a:lvl9pPr marL="2649931" indent="0">
              <a:buNone/>
              <a:defRPr sz="1159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113143" y="6664234"/>
            <a:ext cx="1594853" cy="910047"/>
          </a:xfrm>
        </p:spPr>
        <p:txBody>
          <a:bodyPr anchor="t">
            <a:normAutofit/>
          </a:bodyPr>
          <a:lstStyle>
            <a:lvl1pPr marL="0" indent="0">
              <a:buNone/>
              <a:defRPr sz="1014"/>
            </a:lvl1pPr>
            <a:lvl2pPr marL="331241" indent="0">
              <a:buNone/>
              <a:defRPr sz="869"/>
            </a:lvl2pPr>
            <a:lvl3pPr marL="662483" indent="0">
              <a:buNone/>
              <a:defRPr sz="725"/>
            </a:lvl3pPr>
            <a:lvl4pPr marL="993724" indent="0">
              <a:buNone/>
              <a:defRPr sz="652"/>
            </a:lvl4pPr>
            <a:lvl5pPr marL="1324966" indent="0">
              <a:buNone/>
              <a:defRPr sz="652"/>
            </a:lvl5pPr>
            <a:lvl6pPr marL="1656207" indent="0">
              <a:buNone/>
              <a:defRPr sz="652"/>
            </a:lvl6pPr>
            <a:lvl7pPr marL="1987448" indent="0">
              <a:buNone/>
              <a:defRPr sz="652"/>
            </a:lvl7pPr>
            <a:lvl8pPr marL="2318690" indent="0">
              <a:buNone/>
              <a:defRPr sz="652"/>
            </a:lvl8pPr>
            <a:lvl9pPr marL="2649931" indent="0">
              <a:buNone/>
              <a:defRPr sz="652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872281" y="5868671"/>
            <a:ext cx="1593607" cy="795562"/>
          </a:xfrm>
        </p:spPr>
        <p:txBody>
          <a:bodyPr anchor="b">
            <a:noAutofit/>
          </a:bodyPr>
          <a:lstStyle>
            <a:lvl1pPr marL="0" indent="0">
              <a:buNone/>
              <a:defRPr sz="1739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31241" indent="0">
              <a:buNone/>
              <a:defRPr sz="1449" b="1"/>
            </a:lvl2pPr>
            <a:lvl3pPr marL="662483" indent="0">
              <a:buNone/>
              <a:defRPr sz="1304" b="1"/>
            </a:lvl3pPr>
            <a:lvl4pPr marL="993724" indent="0">
              <a:buNone/>
              <a:defRPr sz="1159" b="1"/>
            </a:lvl4pPr>
            <a:lvl5pPr marL="1324966" indent="0">
              <a:buNone/>
              <a:defRPr sz="1159" b="1"/>
            </a:lvl5pPr>
            <a:lvl6pPr marL="1656207" indent="0">
              <a:buNone/>
              <a:defRPr sz="1159" b="1"/>
            </a:lvl6pPr>
            <a:lvl7pPr marL="1987448" indent="0">
              <a:buNone/>
              <a:defRPr sz="1159" b="1"/>
            </a:lvl7pPr>
            <a:lvl8pPr marL="2318690" indent="0">
              <a:buNone/>
              <a:defRPr sz="1159" b="1"/>
            </a:lvl8pPr>
            <a:lvl9pPr marL="2649931" indent="0">
              <a:buNone/>
              <a:defRPr sz="1159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3872280" y="3050752"/>
            <a:ext cx="1593607" cy="21039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159"/>
            </a:lvl1pPr>
            <a:lvl2pPr marL="331241" indent="0">
              <a:buNone/>
              <a:defRPr sz="1159"/>
            </a:lvl2pPr>
            <a:lvl3pPr marL="662483" indent="0">
              <a:buNone/>
              <a:defRPr sz="1159"/>
            </a:lvl3pPr>
            <a:lvl4pPr marL="993724" indent="0">
              <a:buNone/>
              <a:defRPr sz="1159"/>
            </a:lvl4pPr>
            <a:lvl5pPr marL="1324966" indent="0">
              <a:buNone/>
              <a:defRPr sz="1159"/>
            </a:lvl5pPr>
            <a:lvl6pPr marL="1656207" indent="0">
              <a:buNone/>
              <a:defRPr sz="1159"/>
            </a:lvl6pPr>
            <a:lvl7pPr marL="1987448" indent="0">
              <a:buNone/>
              <a:defRPr sz="1159"/>
            </a:lvl7pPr>
            <a:lvl8pPr marL="2318690" indent="0">
              <a:buNone/>
              <a:defRPr sz="1159"/>
            </a:lvl8pPr>
            <a:lvl9pPr marL="2649931" indent="0">
              <a:buNone/>
              <a:defRPr sz="1159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3872214" y="6664231"/>
            <a:ext cx="1595717" cy="910047"/>
          </a:xfrm>
        </p:spPr>
        <p:txBody>
          <a:bodyPr anchor="t">
            <a:normAutofit/>
          </a:bodyPr>
          <a:lstStyle>
            <a:lvl1pPr marL="0" indent="0">
              <a:buNone/>
              <a:defRPr sz="1014"/>
            </a:lvl1pPr>
            <a:lvl2pPr marL="331241" indent="0">
              <a:buNone/>
              <a:defRPr sz="869"/>
            </a:lvl2pPr>
            <a:lvl3pPr marL="662483" indent="0">
              <a:buNone/>
              <a:defRPr sz="725"/>
            </a:lvl3pPr>
            <a:lvl4pPr marL="993724" indent="0">
              <a:buNone/>
              <a:defRPr sz="652"/>
            </a:lvl4pPr>
            <a:lvl5pPr marL="1324966" indent="0">
              <a:buNone/>
              <a:defRPr sz="652"/>
            </a:lvl5pPr>
            <a:lvl6pPr marL="1656207" indent="0">
              <a:buNone/>
              <a:defRPr sz="652"/>
            </a:lvl6pPr>
            <a:lvl7pPr marL="1987448" indent="0">
              <a:buNone/>
              <a:defRPr sz="652"/>
            </a:lvl7pPr>
            <a:lvl8pPr marL="2318690" indent="0">
              <a:buNone/>
              <a:defRPr sz="652"/>
            </a:lvl8pPr>
            <a:lvl9pPr marL="2649931" indent="0">
              <a:buNone/>
              <a:defRPr sz="652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025161" y="2945554"/>
            <a:ext cx="0" cy="547031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783977" y="2945553"/>
            <a:ext cx="0" cy="5476501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13C9-88A3-4EC0-A994-28FC4D6507D3}" type="datetimeFigureOut">
              <a:rPr lang="da-DK" smtClean="0"/>
              <a:t>26-10-2017</a:t>
            </a:fld>
            <a:endParaRPr lang="da-DK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2BD30-0BC2-46A1-BBAE-E1BF749A19F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684780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13C9-88A3-4EC0-A994-28FC4D6507D3}" type="datetimeFigureOut">
              <a:rPr lang="da-DK" smtClean="0"/>
              <a:t>26-10-2017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2BD30-0BC2-46A1-BBAE-E1BF749A19F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849838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513348" y="593935"/>
            <a:ext cx="952540" cy="8043289"/>
          </a:xfrm>
        </p:spPr>
        <p:txBody>
          <a:bodyPr vert="eaVert" anchor="b" anchorCtr="0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4614" y="1067453"/>
            <a:ext cx="4034489" cy="7569771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13C9-88A3-4EC0-A994-28FC4D6507D3}" type="datetimeFigureOut">
              <a:rPr lang="da-DK" smtClean="0"/>
              <a:t>26-10-2017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2BD30-0BC2-46A1-BBAE-E1BF749A19F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20513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13C9-88A3-4EC0-A994-28FC4D6507D3}" type="datetimeFigureOut">
              <a:rPr lang="da-DK" smtClean="0"/>
              <a:t>26-10-2017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2BD30-0BC2-46A1-BBAE-E1BF749A19F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73782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720" y="3950784"/>
            <a:ext cx="4796753" cy="2644657"/>
          </a:xfrm>
        </p:spPr>
        <p:txBody>
          <a:bodyPr anchor="b"/>
          <a:lstStyle>
            <a:lvl1pPr algn="l">
              <a:defRPr sz="2898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7719" y="6595440"/>
            <a:ext cx="4796754" cy="1187830"/>
          </a:xfrm>
        </p:spPr>
        <p:txBody>
          <a:bodyPr anchor="t"/>
          <a:lstStyle>
            <a:lvl1pPr marL="0" indent="0" algn="l">
              <a:buNone/>
              <a:defRPr sz="1449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31241" indent="0">
              <a:buNone/>
              <a:defRPr sz="1304">
                <a:solidFill>
                  <a:schemeClr val="tx1">
                    <a:tint val="75000"/>
                  </a:schemeClr>
                </a:solidFill>
              </a:defRPr>
            </a:lvl2pPr>
            <a:lvl3pPr marL="662483" indent="0">
              <a:buNone/>
              <a:defRPr sz="1159">
                <a:solidFill>
                  <a:schemeClr val="tx1">
                    <a:tint val="75000"/>
                  </a:schemeClr>
                </a:solidFill>
              </a:defRPr>
            </a:lvl3pPr>
            <a:lvl4pPr marL="993724" indent="0">
              <a:buNone/>
              <a:defRPr sz="1014">
                <a:solidFill>
                  <a:schemeClr val="tx1">
                    <a:tint val="75000"/>
                  </a:schemeClr>
                </a:solidFill>
              </a:defRPr>
            </a:lvl4pPr>
            <a:lvl5pPr marL="1324966" indent="0">
              <a:buNone/>
              <a:defRPr sz="1014">
                <a:solidFill>
                  <a:schemeClr val="tx1">
                    <a:tint val="75000"/>
                  </a:schemeClr>
                </a:solidFill>
              </a:defRPr>
            </a:lvl5pPr>
            <a:lvl6pPr marL="1656207" indent="0">
              <a:buNone/>
              <a:defRPr sz="1014">
                <a:solidFill>
                  <a:schemeClr val="tx1">
                    <a:tint val="75000"/>
                  </a:schemeClr>
                </a:solidFill>
              </a:defRPr>
            </a:lvl6pPr>
            <a:lvl7pPr marL="1987448" indent="0">
              <a:buNone/>
              <a:defRPr sz="1014">
                <a:solidFill>
                  <a:schemeClr val="tx1">
                    <a:tint val="75000"/>
                  </a:schemeClr>
                </a:solidFill>
              </a:defRPr>
            </a:lvl7pPr>
            <a:lvl8pPr marL="2318690" indent="0">
              <a:buNone/>
              <a:defRPr sz="1014">
                <a:solidFill>
                  <a:schemeClr val="tx1">
                    <a:tint val="75000"/>
                  </a:schemeClr>
                </a:solidFill>
              </a:defRPr>
            </a:lvl8pPr>
            <a:lvl9pPr marL="2649931" indent="0">
              <a:buNone/>
              <a:defRPr sz="10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13C9-88A3-4EC0-A994-28FC4D6507D3}" type="datetimeFigureOut">
              <a:rPr lang="da-DK" smtClean="0"/>
              <a:t>26-10-2017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2BD30-0BC2-46A1-BBAE-E1BF749A19F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3500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9652" y="2844740"/>
            <a:ext cx="2389414" cy="5792484"/>
          </a:xfrm>
        </p:spPr>
        <p:txBody>
          <a:bodyPr>
            <a:normAutofit/>
          </a:bodyPr>
          <a:lstStyle>
            <a:lvl1pPr>
              <a:defRPr sz="1304"/>
            </a:lvl1pPr>
            <a:lvl2pPr>
              <a:defRPr sz="1159"/>
            </a:lvl2pPr>
            <a:lvl3pPr>
              <a:defRPr sz="1014"/>
            </a:lvl3pPr>
            <a:lvl4pPr>
              <a:defRPr sz="869"/>
            </a:lvl4pPr>
            <a:lvl5pPr>
              <a:defRPr sz="869"/>
            </a:lvl5pPr>
            <a:lvl6pPr>
              <a:defRPr sz="869"/>
            </a:lvl6pPr>
            <a:lvl7pPr>
              <a:defRPr sz="869"/>
            </a:lvl7pPr>
            <a:lvl8pPr>
              <a:defRPr sz="869"/>
            </a:lvl8pPr>
            <a:lvl9pPr>
              <a:defRPr sz="869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73223" y="2838551"/>
            <a:ext cx="2389416" cy="5798672"/>
          </a:xfrm>
        </p:spPr>
        <p:txBody>
          <a:bodyPr>
            <a:normAutofit/>
          </a:bodyPr>
          <a:lstStyle>
            <a:lvl1pPr>
              <a:defRPr sz="1304"/>
            </a:lvl1pPr>
            <a:lvl2pPr>
              <a:defRPr sz="1159"/>
            </a:lvl2pPr>
            <a:lvl3pPr>
              <a:defRPr sz="1014"/>
            </a:lvl3pPr>
            <a:lvl4pPr>
              <a:defRPr sz="869"/>
            </a:lvl4pPr>
            <a:lvl5pPr>
              <a:defRPr sz="869"/>
            </a:lvl5pPr>
            <a:lvl6pPr>
              <a:defRPr sz="869"/>
            </a:lvl6pPr>
            <a:lvl7pPr>
              <a:defRPr sz="869"/>
            </a:lvl7pPr>
            <a:lvl8pPr>
              <a:defRPr sz="869"/>
            </a:lvl8pPr>
            <a:lvl9pPr>
              <a:defRPr sz="869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13C9-88A3-4EC0-A994-28FC4D6507D3}" type="datetimeFigureOut">
              <a:rPr lang="da-DK" smtClean="0"/>
              <a:t>26-10-2017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2BD30-0BC2-46A1-BBAE-E1BF749A19F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4804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9651" y="2629958"/>
            <a:ext cx="2389414" cy="795562"/>
          </a:xfrm>
        </p:spPr>
        <p:txBody>
          <a:bodyPr anchor="b">
            <a:noAutofit/>
          </a:bodyPr>
          <a:lstStyle>
            <a:lvl1pPr marL="0" indent="0">
              <a:buNone/>
              <a:defRPr sz="1739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31241" indent="0">
              <a:buNone/>
              <a:defRPr sz="1449" b="1"/>
            </a:lvl2pPr>
            <a:lvl3pPr marL="662483" indent="0">
              <a:buNone/>
              <a:defRPr sz="1304" b="1"/>
            </a:lvl3pPr>
            <a:lvl4pPr marL="993724" indent="0">
              <a:buNone/>
              <a:defRPr sz="1159" b="1"/>
            </a:lvl4pPr>
            <a:lvl5pPr marL="1324966" indent="0">
              <a:buNone/>
              <a:defRPr sz="1159" b="1"/>
            </a:lvl5pPr>
            <a:lvl6pPr marL="1656207" indent="0">
              <a:buNone/>
              <a:defRPr sz="1159" b="1"/>
            </a:lvl6pPr>
            <a:lvl7pPr marL="1987448" indent="0">
              <a:buNone/>
              <a:defRPr sz="1159" b="1"/>
            </a:lvl7pPr>
            <a:lvl8pPr marL="2318690" indent="0">
              <a:buNone/>
              <a:defRPr sz="1159" b="1"/>
            </a:lvl8pPr>
            <a:lvl9pPr marL="2649931" indent="0">
              <a:buNone/>
              <a:defRPr sz="1159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9652" y="3471545"/>
            <a:ext cx="2389414" cy="5165677"/>
          </a:xfrm>
        </p:spPr>
        <p:txBody>
          <a:bodyPr>
            <a:normAutofit/>
          </a:bodyPr>
          <a:lstStyle>
            <a:lvl1pPr>
              <a:defRPr sz="1304"/>
            </a:lvl1pPr>
            <a:lvl2pPr>
              <a:defRPr sz="1159"/>
            </a:lvl2pPr>
            <a:lvl3pPr>
              <a:defRPr sz="1014"/>
            </a:lvl3pPr>
            <a:lvl4pPr>
              <a:defRPr sz="869"/>
            </a:lvl4pPr>
            <a:lvl5pPr>
              <a:defRPr sz="869"/>
            </a:lvl5pPr>
            <a:lvl6pPr>
              <a:defRPr sz="869"/>
            </a:lvl6pPr>
            <a:lvl7pPr>
              <a:defRPr sz="869"/>
            </a:lvl7pPr>
            <a:lvl8pPr>
              <a:defRPr sz="869"/>
            </a:lvl8pPr>
            <a:lvl9pPr>
              <a:defRPr sz="869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73224" y="2629958"/>
            <a:ext cx="2389414" cy="795562"/>
          </a:xfrm>
        </p:spPr>
        <p:txBody>
          <a:bodyPr anchor="b">
            <a:noAutofit/>
          </a:bodyPr>
          <a:lstStyle>
            <a:lvl1pPr marL="0" indent="0">
              <a:buNone/>
              <a:defRPr sz="1739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31241" indent="0">
              <a:buNone/>
              <a:defRPr sz="1449" b="1"/>
            </a:lvl2pPr>
            <a:lvl3pPr marL="662483" indent="0">
              <a:buNone/>
              <a:defRPr sz="1304" b="1"/>
            </a:lvl3pPr>
            <a:lvl4pPr marL="993724" indent="0">
              <a:buNone/>
              <a:defRPr sz="1159" b="1"/>
            </a:lvl4pPr>
            <a:lvl5pPr marL="1324966" indent="0">
              <a:buNone/>
              <a:defRPr sz="1159" b="1"/>
            </a:lvl5pPr>
            <a:lvl6pPr marL="1656207" indent="0">
              <a:buNone/>
              <a:defRPr sz="1159" b="1"/>
            </a:lvl6pPr>
            <a:lvl7pPr marL="1987448" indent="0">
              <a:buNone/>
              <a:defRPr sz="1159" b="1"/>
            </a:lvl7pPr>
            <a:lvl8pPr marL="2318690" indent="0">
              <a:buNone/>
              <a:defRPr sz="1159" b="1"/>
            </a:lvl8pPr>
            <a:lvl9pPr marL="2649931" indent="0">
              <a:buNone/>
              <a:defRPr sz="1159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73224" y="3471545"/>
            <a:ext cx="2389414" cy="5165677"/>
          </a:xfrm>
        </p:spPr>
        <p:txBody>
          <a:bodyPr>
            <a:normAutofit/>
          </a:bodyPr>
          <a:lstStyle>
            <a:lvl1pPr>
              <a:defRPr sz="1304"/>
            </a:lvl1pPr>
            <a:lvl2pPr>
              <a:defRPr sz="1159"/>
            </a:lvl2pPr>
            <a:lvl3pPr>
              <a:defRPr sz="1014"/>
            </a:lvl3pPr>
            <a:lvl4pPr>
              <a:defRPr sz="869"/>
            </a:lvl4pPr>
            <a:lvl5pPr>
              <a:defRPr sz="869"/>
            </a:lvl5pPr>
            <a:lvl6pPr>
              <a:defRPr sz="869"/>
            </a:lvl6pPr>
            <a:lvl7pPr>
              <a:defRPr sz="869"/>
            </a:lvl7pPr>
            <a:lvl8pPr>
              <a:defRPr sz="869"/>
            </a:lvl8pPr>
            <a:lvl9pPr>
              <a:defRPr sz="869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13C9-88A3-4EC0-A994-28FC4D6507D3}" type="datetimeFigureOut">
              <a:rPr lang="da-DK" smtClean="0"/>
              <a:t>26-10-2017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2BD30-0BC2-46A1-BBAE-E1BF749A19F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24685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13C9-88A3-4EC0-A994-28FC4D6507D3}" type="datetimeFigureOut">
              <a:rPr lang="da-DK" smtClean="0"/>
              <a:t>26-10-2017</a:t>
            </a:fld>
            <a:endParaRPr lang="da-DK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2BD30-0BC2-46A1-BBAE-E1BF749A19F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17473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13C9-88A3-4EC0-A994-28FC4D6507D3}" type="datetimeFigureOut">
              <a:rPr lang="da-DK" smtClean="0"/>
              <a:t>26-10-2017</a:t>
            </a:fld>
            <a:endParaRPr lang="da-DK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2BD30-0BC2-46A1-BBAE-E1BF749A19F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5977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719" y="1998769"/>
            <a:ext cx="1848481" cy="1998768"/>
          </a:xfrm>
        </p:spPr>
        <p:txBody>
          <a:bodyPr anchor="b"/>
          <a:lstStyle>
            <a:lvl1pPr algn="l">
              <a:defRPr sz="1739" b="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0444" y="1998768"/>
            <a:ext cx="2824029" cy="6311900"/>
          </a:xfrm>
        </p:spPr>
        <p:txBody>
          <a:bodyPr anchor="ctr">
            <a:normAutofit/>
          </a:bodyPr>
          <a:lstStyle>
            <a:lvl1pPr>
              <a:defRPr sz="1449"/>
            </a:lvl1pPr>
            <a:lvl2pPr>
              <a:defRPr sz="1304"/>
            </a:lvl2pPr>
            <a:lvl3pPr>
              <a:defRPr sz="1159"/>
            </a:lvl3pPr>
            <a:lvl4pPr>
              <a:defRPr sz="1014"/>
            </a:lvl4pPr>
            <a:lvl5pPr>
              <a:defRPr sz="1014"/>
            </a:lvl5pPr>
            <a:lvl6pPr>
              <a:defRPr sz="1014"/>
            </a:lvl6pPr>
            <a:lvl7pPr>
              <a:defRPr sz="1014"/>
            </a:lvl7pPr>
            <a:lvl8pPr>
              <a:defRPr sz="1014"/>
            </a:lvl8pPr>
            <a:lvl9pPr>
              <a:defRPr sz="1014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7719" y="4320147"/>
            <a:ext cx="1848481" cy="3997535"/>
          </a:xfrm>
        </p:spPr>
        <p:txBody>
          <a:bodyPr/>
          <a:lstStyle>
            <a:lvl1pPr marL="0" indent="0">
              <a:buNone/>
              <a:defRPr sz="1014"/>
            </a:lvl1pPr>
            <a:lvl2pPr marL="331241" indent="0">
              <a:buNone/>
              <a:defRPr sz="869"/>
            </a:lvl2pPr>
            <a:lvl3pPr marL="662483" indent="0">
              <a:buNone/>
              <a:defRPr sz="725"/>
            </a:lvl3pPr>
            <a:lvl4pPr marL="993724" indent="0">
              <a:buNone/>
              <a:defRPr sz="652"/>
            </a:lvl4pPr>
            <a:lvl5pPr marL="1324966" indent="0">
              <a:buNone/>
              <a:defRPr sz="652"/>
            </a:lvl5pPr>
            <a:lvl6pPr marL="1656207" indent="0">
              <a:buNone/>
              <a:defRPr sz="652"/>
            </a:lvl6pPr>
            <a:lvl7pPr marL="1987448" indent="0">
              <a:buNone/>
              <a:defRPr sz="652"/>
            </a:lvl7pPr>
            <a:lvl8pPr marL="2318690" indent="0">
              <a:buNone/>
              <a:defRPr sz="652"/>
            </a:lvl8pPr>
            <a:lvl9pPr marL="2649931" indent="0">
              <a:buNone/>
              <a:defRPr sz="652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13C9-88A3-4EC0-A994-28FC4D6507D3}" type="datetimeFigureOut">
              <a:rPr lang="da-DK" smtClean="0"/>
              <a:t>26-10-2017</a:t>
            </a:fld>
            <a:endParaRPr lang="da-DK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2BD30-0BC2-46A1-BBAE-E1BF749A19F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28711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150" y="2559815"/>
            <a:ext cx="2767999" cy="2174110"/>
          </a:xfrm>
        </p:spPr>
        <p:txBody>
          <a:bodyPr anchor="b">
            <a:normAutofit/>
          </a:bodyPr>
          <a:lstStyle>
            <a:lvl1pPr algn="l">
              <a:defRPr sz="2608" b="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77085" y="1577975"/>
            <a:ext cx="1739420" cy="63119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159"/>
            </a:lvl1pPr>
            <a:lvl2pPr marL="331241" indent="0">
              <a:buNone/>
              <a:defRPr sz="1159"/>
            </a:lvl2pPr>
            <a:lvl3pPr marL="662483" indent="0">
              <a:buNone/>
              <a:defRPr sz="1159"/>
            </a:lvl3pPr>
            <a:lvl4pPr marL="993724" indent="0">
              <a:buNone/>
              <a:defRPr sz="1159"/>
            </a:lvl4pPr>
            <a:lvl5pPr marL="1324966" indent="0">
              <a:buNone/>
              <a:defRPr sz="1159"/>
            </a:lvl5pPr>
            <a:lvl6pPr marL="1656207" indent="0">
              <a:buNone/>
              <a:defRPr sz="1159"/>
            </a:lvl6pPr>
            <a:lvl7pPr marL="1987448" indent="0">
              <a:buNone/>
              <a:defRPr sz="1159"/>
            </a:lvl7pPr>
            <a:lvl8pPr marL="2318690" indent="0">
              <a:buNone/>
              <a:defRPr sz="1159"/>
            </a:lvl8pPr>
            <a:lvl9pPr marL="2649931" indent="0">
              <a:buNone/>
              <a:defRPr sz="1159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7719" y="5049520"/>
            <a:ext cx="2763691" cy="1893570"/>
          </a:xfrm>
        </p:spPr>
        <p:txBody>
          <a:bodyPr>
            <a:normAutofit/>
          </a:bodyPr>
          <a:lstStyle>
            <a:lvl1pPr marL="0" indent="0">
              <a:buNone/>
              <a:defRPr sz="1014"/>
            </a:lvl1pPr>
            <a:lvl2pPr marL="331241" indent="0">
              <a:buNone/>
              <a:defRPr sz="869"/>
            </a:lvl2pPr>
            <a:lvl3pPr marL="662483" indent="0">
              <a:buNone/>
              <a:defRPr sz="725"/>
            </a:lvl3pPr>
            <a:lvl4pPr marL="993724" indent="0">
              <a:buNone/>
              <a:defRPr sz="652"/>
            </a:lvl4pPr>
            <a:lvl5pPr marL="1324966" indent="0">
              <a:buNone/>
              <a:defRPr sz="652"/>
            </a:lvl5pPr>
            <a:lvl6pPr marL="1656207" indent="0">
              <a:buNone/>
              <a:defRPr sz="652"/>
            </a:lvl6pPr>
            <a:lvl7pPr marL="1987448" indent="0">
              <a:buNone/>
              <a:defRPr sz="652"/>
            </a:lvl7pPr>
            <a:lvl8pPr marL="2318690" indent="0">
              <a:buNone/>
              <a:defRPr sz="652"/>
            </a:lvl8pPr>
            <a:lvl9pPr marL="2649931" indent="0">
              <a:buNone/>
              <a:defRPr sz="652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13C9-88A3-4EC0-A994-28FC4D6507D3}" type="datetimeFigureOut">
              <a:rPr lang="da-DK" smtClean="0"/>
              <a:t>26-10-2017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2BD30-0BC2-46A1-BBAE-E1BF749A19F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14683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4563807" y="2314364"/>
            <a:ext cx="2042597" cy="3892338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4122165" y="-631190"/>
            <a:ext cx="1159312" cy="2209165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4563808" y="8415867"/>
            <a:ext cx="717669" cy="1367578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11561" y="3681942"/>
            <a:ext cx="3036292" cy="5785908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608409" y="3997537"/>
            <a:ext cx="1711365" cy="3261148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5611558" y="0"/>
            <a:ext cx="496848" cy="15178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1162" y="625003"/>
            <a:ext cx="5111476" cy="193350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9651" y="2834178"/>
            <a:ext cx="4862454" cy="57920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5105010" y="2599729"/>
            <a:ext cx="1367577" cy="165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79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86713C9-88A3-4EC0-A994-28FC4D6507D3}" type="datetimeFigureOut">
              <a:rPr lang="da-DK" smtClean="0"/>
              <a:t>26-10-2017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3249762" y="4580274"/>
            <a:ext cx="5328661" cy="165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79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626618" y="408280"/>
            <a:ext cx="455562" cy="10598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029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2BD30-0BC2-46A1-BBAE-E1BF749A19F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30883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331246" rtl="0" eaLnBrk="1" latinLnBrk="0" hangingPunct="1">
        <a:spcBef>
          <a:spcPct val="0"/>
        </a:spcBef>
        <a:buNone/>
        <a:defRPr sz="3043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48435" indent="-248435" algn="l" defTabSz="331246" rtl="0" eaLnBrk="1" latinLnBrk="0" hangingPunct="1">
        <a:spcBef>
          <a:spcPts val="725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49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538276" indent="-207029" algn="l" defTabSz="331246" rtl="0" eaLnBrk="1" latinLnBrk="0" hangingPunct="1">
        <a:spcBef>
          <a:spcPts val="725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304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828118" indent="-165624" algn="l" defTabSz="331246" rtl="0" eaLnBrk="1" latinLnBrk="0" hangingPunct="1">
        <a:spcBef>
          <a:spcPts val="725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159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159364" indent="-165624" algn="l" defTabSz="331246" rtl="0" eaLnBrk="1" latinLnBrk="0" hangingPunct="1">
        <a:spcBef>
          <a:spcPts val="725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14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1490611" indent="-165624" algn="l" defTabSz="331246" rtl="0" eaLnBrk="1" latinLnBrk="0" hangingPunct="1">
        <a:spcBef>
          <a:spcPts val="725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14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1821858" indent="-165624" algn="l" defTabSz="331246" rtl="0" eaLnBrk="1" latinLnBrk="0" hangingPunct="1">
        <a:spcBef>
          <a:spcPts val="725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14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153105" indent="-165624" algn="l" defTabSz="331246" rtl="0" eaLnBrk="1" latinLnBrk="0" hangingPunct="1">
        <a:spcBef>
          <a:spcPts val="725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14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2484352" indent="-165624" algn="l" defTabSz="331246" rtl="0" eaLnBrk="1" latinLnBrk="0" hangingPunct="1">
        <a:spcBef>
          <a:spcPts val="725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14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2815598" indent="-165624" algn="l" defTabSz="331246" rtl="0" eaLnBrk="1" latinLnBrk="0" hangingPunct="1">
        <a:spcBef>
          <a:spcPts val="725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14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331246" rtl="0" eaLnBrk="1" latinLnBrk="0" hangingPunct="1">
        <a:defRPr sz="1304" kern="1200">
          <a:solidFill>
            <a:schemeClr val="tx1"/>
          </a:solidFill>
          <a:latin typeface="+mn-lt"/>
          <a:ea typeface="+mn-ea"/>
          <a:cs typeface="+mn-cs"/>
        </a:defRPr>
      </a:lvl1pPr>
      <a:lvl2pPr marL="331246" algn="l" defTabSz="331246" rtl="0" eaLnBrk="1" latinLnBrk="0" hangingPunct="1">
        <a:defRPr sz="1304" kern="1200">
          <a:solidFill>
            <a:schemeClr val="tx1"/>
          </a:solidFill>
          <a:latin typeface="+mn-lt"/>
          <a:ea typeface="+mn-ea"/>
          <a:cs typeface="+mn-cs"/>
        </a:defRPr>
      </a:lvl2pPr>
      <a:lvl3pPr marL="662494" algn="l" defTabSz="331246" rtl="0" eaLnBrk="1" latinLnBrk="0" hangingPunct="1">
        <a:defRPr sz="1304" kern="1200">
          <a:solidFill>
            <a:schemeClr val="tx1"/>
          </a:solidFill>
          <a:latin typeface="+mn-lt"/>
          <a:ea typeface="+mn-ea"/>
          <a:cs typeface="+mn-cs"/>
        </a:defRPr>
      </a:lvl3pPr>
      <a:lvl4pPr marL="993740" algn="l" defTabSz="331246" rtl="0" eaLnBrk="1" latinLnBrk="0" hangingPunct="1">
        <a:defRPr sz="1304" kern="1200">
          <a:solidFill>
            <a:schemeClr val="tx1"/>
          </a:solidFill>
          <a:latin typeface="+mn-lt"/>
          <a:ea typeface="+mn-ea"/>
          <a:cs typeface="+mn-cs"/>
        </a:defRPr>
      </a:lvl4pPr>
      <a:lvl5pPr marL="1324988" algn="l" defTabSz="331246" rtl="0" eaLnBrk="1" latinLnBrk="0" hangingPunct="1">
        <a:defRPr sz="1304" kern="1200">
          <a:solidFill>
            <a:schemeClr val="tx1"/>
          </a:solidFill>
          <a:latin typeface="+mn-lt"/>
          <a:ea typeface="+mn-ea"/>
          <a:cs typeface="+mn-cs"/>
        </a:defRPr>
      </a:lvl5pPr>
      <a:lvl6pPr marL="1656235" algn="l" defTabSz="331246" rtl="0" eaLnBrk="1" latinLnBrk="0" hangingPunct="1">
        <a:defRPr sz="1304" kern="1200">
          <a:solidFill>
            <a:schemeClr val="tx1"/>
          </a:solidFill>
          <a:latin typeface="+mn-lt"/>
          <a:ea typeface="+mn-ea"/>
          <a:cs typeface="+mn-cs"/>
        </a:defRPr>
      </a:lvl6pPr>
      <a:lvl7pPr marL="1987482" algn="l" defTabSz="331246" rtl="0" eaLnBrk="1" latinLnBrk="0" hangingPunct="1">
        <a:defRPr sz="1304" kern="1200">
          <a:solidFill>
            <a:schemeClr val="tx1"/>
          </a:solidFill>
          <a:latin typeface="+mn-lt"/>
          <a:ea typeface="+mn-ea"/>
          <a:cs typeface="+mn-cs"/>
        </a:defRPr>
      </a:lvl7pPr>
      <a:lvl8pPr marL="2318728" algn="l" defTabSz="331246" rtl="0" eaLnBrk="1" latinLnBrk="0" hangingPunct="1">
        <a:defRPr sz="1304" kern="1200">
          <a:solidFill>
            <a:schemeClr val="tx1"/>
          </a:solidFill>
          <a:latin typeface="+mn-lt"/>
          <a:ea typeface="+mn-ea"/>
          <a:cs typeface="+mn-cs"/>
        </a:defRPr>
      </a:lvl8pPr>
      <a:lvl9pPr marL="2649975" algn="l" defTabSz="331246" rtl="0" eaLnBrk="1" latinLnBrk="0" hangingPunct="1">
        <a:defRPr sz="130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784659" y="3600808"/>
            <a:ext cx="5111476" cy="11286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331246" rtl="0" eaLnBrk="1" latinLnBrk="0" hangingPunct="1">
              <a:spcBef>
                <a:spcPct val="0"/>
              </a:spcBef>
              <a:buNone/>
              <a:defRPr sz="5216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Ansvarlig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00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751458" y="1865081"/>
            <a:ext cx="5111476" cy="1128640"/>
          </a:xfrm>
        </p:spPr>
        <p:txBody>
          <a:bodyPr/>
          <a:lstStyle/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Engageret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dsholder til indhold 2"/>
          <p:cNvSpPr>
            <a:spLocks noGrp="1"/>
          </p:cNvSpPr>
          <p:nvPr>
            <p:ph idx="1"/>
          </p:nvPr>
        </p:nvSpPr>
        <p:spPr>
          <a:xfrm>
            <a:off x="587874" y="4214375"/>
            <a:ext cx="5438644" cy="22991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a-DK" sz="3600" dirty="0" smtClean="0"/>
              <a:t>At engagere mig fuldt ud i det, jeg gør</a:t>
            </a:r>
            <a:endParaRPr lang="da-DK" sz="3600" dirty="0"/>
          </a:p>
        </p:txBody>
      </p:sp>
    </p:spTree>
    <p:extLst>
      <p:ext uri="{BB962C8B-B14F-4D97-AF65-F5344CB8AC3E}">
        <p14:creationId xmlns:p14="http://schemas.microsoft.com/office/powerpoint/2010/main" val="285416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2"/>
          <p:cNvSpPr txBox="1">
            <a:spLocks/>
          </p:cNvSpPr>
          <p:nvPr/>
        </p:nvSpPr>
        <p:spPr>
          <a:xfrm>
            <a:off x="592997" y="4005518"/>
            <a:ext cx="5438644" cy="2299160"/>
          </a:xfrm>
          <a:prstGeom prst="rect">
            <a:avLst/>
          </a:prstGeom>
        </p:spPr>
        <p:txBody>
          <a:bodyPr>
            <a:no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lvl="0" indent="0" algn="ctr">
              <a:buClr>
                <a:srgbClr val="1E5155">
                  <a:lumMod val="40000"/>
                  <a:lumOff val="60000"/>
                </a:srgbClr>
              </a:buClr>
              <a:buNone/>
            </a:pPr>
            <a:r>
              <a:rPr lang="da-DK" sz="3600" dirty="0" smtClean="0">
                <a:solidFill>
                  <a:prstClr val="white"/>
                </a:solidFill>
              </a:rPr>
              <a:t>At udvise </a:t>
            </a:r>
            <a:r>
              <a:rPr lang="da-DK" sz="3600" dirty="0">
                <a:solidFill>
                  <a:prstClr val="white"/>
                </a:solidFill>
              </a:rPr>
              <a:t>ærbødighed, </a:t>
            </a:r>
            <a:r>
              <a:rPr lang="da-DK" sz="3600" dirty="0" smtClean="0">
                <a:solidFill>
                  <a:prstClr val="white"/>
                </a:solidFill>
              </a:rPr>
              <a:t>respekt</a:t>
            </a:r>
            <a:r>
              <a:rPr lang="da-DK" sz="3600" dirty="0">
                <a:solidFill>
                  <a:prstClr val="white"/>
                </a:solidFill>
              </a:rPr>
              <a:t> </a:t>
            </a:r>
            <a:r>
              <a:rPr lang="da-DK" sz="3600" dirty="0" smtClean="0">
                <a:solidFill>
                  <a:prstClr val="white"/>
                </a:solidFill>
              </a:rPr>
              <a:t>eller beskedenhed </a:t>
            </a:r>
            <a:r>
              <a:rPr lang="da-DK" sz="3600" dirty="0">
                <a:solidFill>
                  <a:prstClr val="white"/>
                </a:solidFill>
              </a:rPr>
              <a:t>i forhold til </a:t>
            </a:r>
            <a:r>
              <a:rPr lang="da-DK" sz="3600" dirty="0" smtClean="0">
                <a:solidFill>
                  <a:prstClr val="white"/>
                </a:solidFill>
              </a:rPr>
              <a:t>et </a:t>
            </a:r>
            <a:r>
              <a:rPr lang="da-DK" sz="3600" dirty="0">
                <a:solidFill>
                  <a:prstClr val="white"/>
                </a:solidFill>
              </a:rPr>
              <a:t>bestemt </a:t>
            </a:r>
            <a:r>
              <a:rPr lang="da-DK" sz="3600" dirty="0" smtClean="0">
                <a:solidFill>
                  <a:prstClr val="white"/>
                </a:solidFill>
              </a:rPr>
              <a:t>område eller i forhold til andre 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0" y="1865081"/>
            <a:ext cx="6624638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Ydmyghed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2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108857" y="4074881"/>
            <a:ext cx="6624638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Ærlig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15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sige sin ægte</a:t>
            </a:r>
            <a:r>
              <a:rPr kumimoji="0" lang="da-DK" sz="36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 og </a:t>
            </a:r>
            <a:r>
              <a:rPr kumimoji="0" lang="da-DK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oprigtige mening. At</a:t>
            </a:r>
            <a:r>
              <a:rPr kumimoji="0" lang="da-DK" sz="36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 </a:t>
            </a:r>
            <a:r>
              <a:rPr kumimoji="0" lang="da-DK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sige sandheden.</a:t>
            </a:r>
          </a:p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endParaRPr kumimoji="0" lang="da-DK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0" y="1865081"/>
            <a:ext cx="6624638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Ærlig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36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805887" y="4118424"/>
            <a:ext cx="5111476" cy="1128640"/>
          </a:xfrm>
        </p:spPr>
        <p:txBody>
          <a:bodyPr/>
          <a:lstStyle/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Eventyrlysten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38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751458" y="1865081"/>
            <a:ext cx="5111476" cy="1128640"/>
          </a:xfrm>
        </p:spPr>
        <p:txBody>
          <a:bodyPr/>
          <a:lstStyle/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Eventyrlysten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dsholder til indhold 2"/>
          <p:cNvSpPr>
            <a:spLocks noGrp="1"/>
          </p:cNvSpPr>
          <p:nvPr>
            <p:ph idx="1"/>
          </p:nvPr>
        </p:nvSpPr>
        <p:spPr>
          <a:xfrm>
            <a:off x="587874" y="4214375"/>
            <a:ext cx="5438644" cy="22991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a-DK" sz="3600" dirty="0" smtClean="0"/>
              <a:t>At opsøge nye eller stimulerende oplevelser</a:t>
            </a:r>
            <a:endParaRPr lang="da-DK" sz="3600" dirty="0"/>
          </a:p>
        </p:txBody>
      </p:sp>
    </p:spTree>
    <p:extLst>
      <p:ext uri="{BB962C8B-B14F-4D97-AF65-F5344CB8AC3E}">
        <p14:creationId xmlns:p14="http://schemas.microsoft.com/office/powerpoint/2010/main" val="66191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849430" y="4238167"/>
            <a:ext cx="5111476" cy="1128640"/>
          </a:xfrm>
        </p:spPr>
        <p:txBody>
          <a:bodyPr/>
          <a:lstStyle/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Fair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78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751458" y="1865081"/>
            <a:ext cx="5111476" cy="1128640"/>
          </a:xfrm>
        </p:spPr>
        <p:txBody>
          <a:bodyPr/>
          <a:lstStyle/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Fair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dsholder til indhold 2"/>
          <p:cNvSpPr>
            <a:spLocks noGrp="1"/>
          </p:cNvSpPr>
          <p:nvPr>
            <p:ph idx="1"/>
          </p:nvPr>
        </p:nvSpPr>
        <p:spPr>
          <a:xfrm>
            <a:off x="587874" y="4214375"/>
            <a:ext cx="5438644" cy="22991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a-DK" sz="3600" dirty="0" smtClean="0"/>
              <a:t>At være fair overfor mig selv og andre, behandle andre med respekt.</a:t>
            </a:r>
            <a:endParaRPr lang="da-DK" sz="3600" dirty="0"/>
          </a:p>
        </p:txBody>
      </p:sp>
    </p:spTree>
    <p:extLst>
      <p:ext uri="{BB962C8B-B14F-4D97-AF65-F5344CB8AC3E}">
        <p14:creationId xmlns:p14="http://schemas.microsoft.com/office/powerpoint/2010/main" val="393702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762344" y="3868052"/>
            <a:ext cx="5111476" cy="1128640"/>
          </a:xfrm>
        </p:spPr>
        <p:txBody>
          <a:bodyPr/>
          <a:lstStyle/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Fleksibel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79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751458" y="1865081"/>
            <a:ext cx="5111476" cy="1128640"/>
          </a:xfrm>
        </p:spPr>
        <p:txBody>
          <a:bodyPr/>
          <a:lstStyle/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Fleksibel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Pladsholder til indhold 2"/>
          <p:cNvSpPr>
            <a:spLocks noGrp="1"/>
          </p:cNvSpPr>
          <p:nvPr>
            <p:ph idx="1"/>
          </p:nvPr>
        </p:nvSpPr>
        <p:spPr>
          <a:xfrm>
            <a:off x="587874" y="4214375"/>
            <a:ext cx="5438644" cy="22991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a-DK" sz="3600" dirty="0" smtClean="0"/>
              <a:t>At være villig og god til at tilpasse mig skiftende krav</a:t>
            </a:r>
            <a:endParaRPr lang="da-DK" sz="3600" dirty="0"/>
          </a:p>
        </p:txBody>
      </p:sp>
    </p:spTree>
    <p:extLst>
      <p:ext uri="{BB962C8B-B14F-4D97-AF65-F5344CB8AC3E}">
        <p14:creationId xmlns:p14="http://schemas.microsoft.com/office/powerpoint/2010/main" val="76366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784115" y="4063996"/>
            <a:ext cx="5111476" cy="1128640"/>
          </a:xfrm>
        </p:spPr>
        <p:txBody>
          <a:bodyPr/>
          <a:lstStyle/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Fordomsfri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85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751458" y="1865081"/>
            <a:ext cx="5111476" cy="1128640"/>
          </a:xfrm>
        </p:spPr>
        <p:txBody>
          <a:bodyPr/>
          <a:lstStyle/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Fordomsfri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dsholder til indhold 2"/>
          <p:cNvSpPr>
            <a:spLocks noGrp="1"/>
          </p:cNvSpPr>
          <p:nvPr>
            <p:ph idx="1"/>
          </p:nvPr>
        </p:nvSpPr>
        <p:spPr>
          <a:xfrm>
            <a:off x="587874" y="4214375"/>
            <a:ext cx="5438644" cy="22991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a-DK" sz="3600" dirty="0" smtClean="0"/>
              <a:t>At tøjle mine egne holdninger og vurdere de input, jeg får, før jeg beslutter mig</a:t>
            </a:r>
            <a:endParaRPr lang="da-DK" sz="3600" dirty="0"/>
          </a:p>
        </p:txBody>
      </p:sp>
    </p:spTree>
    <p:extLst>
      <p:ext uri="{BB962C8B-B14F-4D97-AF65-F5344CB8AC3E}">
        <p14:creationId xmlns:p14="http://schemas.microsoft.com/office/powerpoint/2010/main" val="221229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914744" y="4009567"/>
            <a:ext cx="5111476" cy="1128640"/>
          </a:xfrm>
        </p:spPr>
        <p:txBody>
          <a:bodyPr/>
          <a:lstStyle/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Fri(hed)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31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762888" y="1510751"/>
            <a:ext cx="5111476" cy="11286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331246" rtl="0" eaLnBrk="1" latinLnBrk="0" hangingPunct="1">
              <a:spcBef>
                <a:spcPct val="0"/>
              </a:spcBef>
              <a:buNone/>
              <a:defRPr sz="5216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Ansvarlig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6" name="Pladsholder til indhold 2"/>
          <p:cNvSpPr txBox="1">
            <a:spLocks/>
          </p:cNvSpPr>
          <p:nvPr/>
        </p:nvSpPr>
        <p:spPr>
          <a:xfrm>
            <a:off x="587874" y="4214375"/>
            <a:ext cx="5438644" cy="22991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49" b="0" i="0" kern="1200" cap="all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331241" indent="0" algn="ctr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304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662483" indent="0" algn="ctr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159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993724" indent="0" algn="ctr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014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324966" indent="0" algn="ctr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014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1656207" indent="0" algn="ctr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014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1987448" indent="0" algn="ctr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014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2318690" indent="0" algn="ctr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014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2649931" indent="0" algn="ctr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014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være ansvarlig overfor mig selv og andre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2564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751458" y="1865081"/>
            <a:ext cx="5111476" cy="1128640"/>
          </a:xfrm>
        </p:spPr>
        <p:txBody>
          <a:bodyPr/>
          <a:lstStyle/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Fri(hed)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dsholder til indhold 2"/>
          <p:cNvSpPr>
            <a:spLocks noGrp="1"/>
          </p:cNvSpPr>
          <p:nvPr>
            <p:ph idx="1"/>
          </p:nvPr>
        </p:nvSpPr>
        <p:spPr>
          <a:xfrm>
            <a:off x="587874" y="4214375"/>
            <a:ext cx="5438644" cy="22991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a-DK" sz="3600" dirty="0" smtClean="0"/>
              <a:t>At være fri og selv vælge, hvordan jeg gør tingene</a:t>
            </a:r>
            <a:endParaRPr lang="da-DK" sz="3600" dirty="0"/>
          </a:p>
        </p:txBody>
      </p:sp>
    </p:spTree>
    <p:extLst>
      <p:ext uri="{BB962C8B-B14F-4D97-AF65-F5344CB8AC3E}">
        <p14:creationId xmlns:p14="http://schemas.microsoft.com/office/powerpoint/2010/main" val="44577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914744" y="4009567"/>
            <a:ext cx="5111476" cy="1128640"/>
          </a:xfrm>
        </p:spPr>
        <p:txBody>
          <a:bodyPr/>
          <a:lstStyle/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Fællesskab / sammenhold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33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751458" y="1865081"/>
            <a:ext cx="5111476" cy="1128640"/>
          </a:xfrm>
        </p:spPr>
        <p:txBody>
          <a:bodyPr/>
          <a:lstStyle/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Fællesskab / sammenhold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dsholder til indhold 2"/>
          <p:cNvSpPr>
            <a:spLocks noGrp="1"/>
          </p:cNvSpPr>
          <p:nvPr>
            <p:ph idx="1"/>
          </p:nvPr>
        </p:nvSpPr>
        <p:spPr>
          <a:xfrm>
            <a:off x="587874" y="4214375"/>
            <a:ext cx="5438644" cy="22991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a-DK" sz="3600" dirty="0" smtClean="0"/>
              <a:t>At vægte og orientere sig mod fællesskabet og at være </a:t>
            </a:r>
            <a:r>
              <a:rPr lang="da-DK" sz="3600" dirty="0"/>
              <a:t>sammen om </a:t>
            </a:r>
            <a:r>
              <a:rPr lang="da-DK" sz="3600" dirty="0" smtClean="0"/>
              <a:t>noget</a:t>
            </a:r>
            <a:endParaRPr lang="da-DK" sz="3600" dirty="0"/>
          </a:p>
        </p:txBody>
      </p:sp>
    </p:spTree>
    <p:extLst>
      <p:ext uri="{BB962C8B-B14F-4D97-AF65-F5344CB8AC3E}">
        <p14:creationId xmlns:p14="http://schemas.microsoft.com/office/powerpoint/2010/main" val="344026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871201" y="3933366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Generøs 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59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Generøs 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dele ud af min viden, erfaring eller tid uden at være nøjeregnende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9756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860315" y="3933366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Hensynsfuld 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22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Hensynsfuld 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da-DK" sz="3600" dirty="0" smtClean="0"/>
              <a:t>At være respektfuld, høflig og hensynsfuld</a:t>
            </a:r>
            <a:endParaRPr lang="da-DK" sz="3600" dirty="0"/>
          </a:p>
        </p:txBody>
      </p:sp>
    </p:spTree>
    <p:extLst>
      <p:ext uri="{BB962C8B-B14F-4D97-AF65-F5344CB8AC3E}">
        <p14:creationId xmlns:p14="http://schemas.microsoft.com/office/powerpoint/2010/main" val="314274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936516" y="4085767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Hjælpsom 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53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Hjælpsom 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hjælpe andre omkring mig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3773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751458" y="3944252"/>
            <a:ext cx="5399960" cy="1128640"/>
          </a:xfrm>
        </p:spPr>
        <p:txBody>
          <a:bodyPr/>
          <a:lstStyle/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Hårdtarbejdende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91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01928" y="4029557"/>
            <a:ext cx="5111476" cy="1128640"/>
          </a:xfrm>
        </p:spPr>
        <p:txBody>
          <a:bodyPr/>
          <a:lstStyle/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Accepterende / tolerant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63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751458" y="1865081"/>
            <a:ext cx="5516338" cy="1128640"/>
          </a:xfrm>
        </p:spPr>
        <p:txBody>
          <a:bodyPr/>
          <a:lstStyle/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Hårdtarbejdende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Pladsholder til indhold 2"/>
          <p:cNvSpPr>
            <a:spLocks noGrp="1"/>
          </p:cNvSpPr>
          <p:nvPr>
            <p:ph idx="1"/>
          </p:nvPr>
        </p:nvSpPr>
        <p:spPr>
          <a:xfrm>
            <a:off x="587874" y="4214375"/>
            <a:ext cx="5438644" cy="22991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a-DK" sz="3600" dirty="0" smtClean="0"/>
              <a:t>At være flittig, hårdtarbejdende og engageret</a:t>
            </a:r>
            <a:endParaRPr lang="da-DK" sz="3600" dirty="0"/>
          </a:p>
        </p:txBody>
      </p:sp>
    </p:spTree>
    <p:extLst>
      <p:ext uri="{BB962C8B-B14F-4D97-AF65-F5344CB8AC3E}">
        <p14:creationId xmlns:p14="http://schemas.microsoft.com/office/powerpoint/2010/main" val="88503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947401" y="39986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Indlevelse 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13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Indlevelse 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leve sig ind i den situation, man er i. </a:t>
            </a:r>
          </a:p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lang="da-DK" sz="3600" dirty="0" smtClean="0">
                <a:solidFill>
                  <a:prstClr val="white"/>
                </a:solidFill>
                <a:latin typeface="Century Gothic" panose="020B0502020202020204"/>
              </a:rPr>
              <a:t>At leve sig ind i andres situation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1935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947401" y="39986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Integritet 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44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Integritet 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Pladsholder til indhold 2"/>
          <p:cNvSpPr txBox="1">
            <a:spLocks/>
          </p:cNvSpPr>
          <p:nvPr/>
        </p:nvSpPr>
        <p:spPr>
          <a:xfrm>
            <a:off x="587874" y="3673009"/>
            <a:ext cx="5438644" cy="2299160"/>
          </a:xfrm>
          <a:prstGeom prst="rect">
            <a:avLst/>
          </a:prstGeom>
        </p:spPr>
        <p:txBody>
          <a:bodyPr>
            <a:no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lvl="0" indent="0" algn="ctr">
              <a:buClr>
                <a:srgbClr val="1E5155">
                  <a:lumMod val="40000"/>
                  <a:lumOff val="60000"/>
                </a:srgbClr>
              </a:buClr>
              <a:buNone/>
            </a:pPr>
            <a:r>
              <a:rPr lang="da-DK" sz="3600" dirty="0" smtClean="0">
                <a:solidFill>
                  <a:prstClr val="white"/>
                </a:solidFill>
              </a:rPr>
              <a:t>At have vilje og evne </a:t>
            </a:r>
            <a:r>
              <a:rPr lang="da-DK" sz="3600" dirty="0">
                <a:solidFill>
                  <a:prstClr val="white"/>
                </a:solidFill>
              </a:rPr>
              <a:t>til at handle selvstændigt, ærligt og redeligt uden uvedkommende eller upassende </a:t>
            </a:r>
            <a:r>
              <a:rPr lang="da-DK" sz="3600" dirty="0" smtClean="0">
                <a:solidFill>
                  <a:prstClr val="white"/>
                </a:solidFill>
              </a:rPr>
              <a:t>hensyntagen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87104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892972" y="4042223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Humoristisk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12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Humoristisk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søge, skabe og engagere mig i sjove aktiviteter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9118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805886" y="3966024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Humørfyldt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18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Humørfyldt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være åben, positiv og konstruktiv i mødet med andre.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0747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849430" y="3868053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Konkurrere 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24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1458" y="1865081"/>
            <a:ext cx="5111476" cy="1128640"/>
          </a:xfrm>
        </p:spPr>
        <p:txBody>
          <a:bodyPr/>
          <a:lstStyle/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Accepterende / tolerant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87874" y="4214375"/>
            <a:ext cx="5438644" cy="22991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a-DK" sz="3600" dirty="0" smtClean="0"/>
              <a:t>At være åben og accepterende overfor mig selv og andre</a:t>
            </a:r>
            <a:endParaRPr lang="da-DK" sz="3600" dirty="0"/>
          </a:p>
        </p:txBody>
      </p:sp>
    </p:spTree>
    <p:extLst>
      <p:ext uri="{BB962C8B-B14F-4D97-AF65-F5344CB8AC3E}">
        <p14:creationId xmlns:p14="http://schemas.microsoft.com/office/powerpoint/2010/main" val="314686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Konkurrere 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konkurrere og måle mig med andre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6967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 txBox="1">
            <a:spLocks/>
          </p:cNvSpPr>
          <p:nvPr/>
        </p:nvSpPr>
        <p:spPr>
          <a:xfrm>
            <a:off x="980058" y="3726538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Kontrolleret 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30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handle på baggrund af mine værdier og ikke mine følelser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  <p:sp>
        <p:nvSpPr>
          <p:cNvPr id="3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Kontrolleret 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96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805887" y="4042224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Kreativ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10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Kreativ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da-DK" sz="3600" dirty="0" smtClean="0"/>
              <a:t>At være kreativ og innovativ i tankegang og handlinger og turde fejle</a:t>
            </a:r>
            <a:endParaRPr lang="da-DK" sz="3600" dirty="0"/>
          </a:p>
        </p:txBody>
      </p:sp>
    </p:spTree>
    <p:extLst>
      <p:ext uri="{BB962C8B-B14F-4D97-AF65-F5344CB8AC3E}">
        <p14:creationId xmlns:p14="http://schemas.microsoft.com/office/powerpoint/2010/main" val="106173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 txBox="1">
            <a:spLocks/>
          </p:cNvSpPr>
          <p:nvPr/>
        </p:nvSpPr>
        <p:spPr>
          <a:xfrm>
            <a:off x="860315" y="3835395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Kvalitet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49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gøre tingene med grundighed</a:t>
            </a:r>
            <a:r>
              <a:rPr kumimoji="0" lang="da-DK" sz="36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 og </a:t>
            </a:r>
            <a:r>
              <a:rPr kumimoji="0" lang="da-DK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kvalitet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  <p:sp>
        <p:nvSpPr>
          <p:cNvPr id="3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Kvalitet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87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795001" y="3737424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Ledelse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91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Ledelse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lede andre for at bringe det bedste frem i dem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5437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 txBox="1">
            <a:spLocks/>
          </p:cNvSpPr>
          <p:nvPr/>
        </p:nvSpPr>
        <p:spPr>
          <a:xfrm>
            <a:off x="827658" y="3857166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Lyttende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48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969172" y="38462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Beslutsom 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41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lytte til det de omkring mig siger – at tøjle min egen forforståelse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  <p:sp>
        <p:nvSpPr>
          <p:cNvPr id="3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Lyttende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86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914743" y="3802739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Medfølende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52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Medfølende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være medfølende og empatisk overfor andre, der har det svært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0064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 txBox="1">
            <a:spLocks/>
          </p:cNvSpPr>
          <p:nvPr/>
        </p:nvSpPr>
        <p:spPr>
          <a:xfrm>
            <a:off x="860315" y="3868053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Modig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18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handle modigt, at holde ved på trods af frygt eller vanskeligheder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  <p:sp>
        <p:nvSpPr>
          <p:cNvPr id="3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Modig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46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892972" y="4085767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Myndig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15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Myndig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holde respektfuldt på min ret og turde stå fast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0260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 txBox="1">
            <a:spLocks/>
          </p:cNvSpPr>
          <p:nvPr/>
        </p:nvSpPr>
        <p:spPr>
          <a:xfrm>
            <a:off x="827658" y="3868052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Målrettet / ærgerrig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53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gå efter at blive den bedste, jeg kan blive</a:t>
            </a:r>
          </a:p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lang="da-DK" sz="3600" dirty="0" smtClean="0">
                <a:solidFill>
                  <a:prstClr val="white"/>
                </a:solidFill>
                <a:latin typeface="Century Gothic" panose="020B0502020202020204"/>
              </a:rPr>
              <a:t>At være stræbsom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  <p:sp>
        <p:nvSpPr>
          <p:cNvPr id="3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Målrettet </a:t>
            </a:r>
            <a:r>
              <a:rPr lang="da-DK" sz="5400" dirty="0" smtClean="0">
                <a:solidFill>
                  <a:srgbClr val="EBEBE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5400" dirty="0">
                <a:solidFill>
                  <a:srgbClr val="EBEBE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æ</a:t>
            </a:r>
            <a:r>
              <a:rPr kumimoji="0" lang="da-DK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rgerrig</a:t>
            </a:r>
            <a:endParaRPr kumimoji="0" lang="da-DK" sz="5400" b="0" i="0" u="none" strike="noStrike" kern="1200" cap="none" spc="0" normalizeH="0" baseline="0" noProof="0" dirty="0" smtClean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45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816772" y="3802738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Nysgerrig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00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Beslutsom 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Pladsholder til indhold 2"/>
          <p:cNvSpPr txBox="1">
            <a:spLocks/>
          </p:cNvSpPr>
          <p:nvPr/>
        </p:nvSpPr>
        <p:spPr>
          <a:xfrm>
            <a:off x="587874" y="4214375"/>
            <a:ext cx="5438644" cy="229916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være effektiv</a:t>
            </a:r>
            <a:r>
              <a:rPr kumimoji="0" lang="da-DK" sz="36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 og/eller hurtig i tanke og handling. </a:t>
            </a:r>
          </a:p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lang="da-DK" sz="3600" noProof="0" dirty="0" smtClean="0">
                <a:solidFill>
                  <a:prstClr val="white"/>
                </a:solidFill>
                <a:latin typeface="Century Gothic" panose="020B0502020202020204"/>
              </a:rPr>
              <a:t>At være handlekraftig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8767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Nysgerrig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da-DK" sz="3600" dirty="0" smtClean="0"/>
              <a:t>At være fordomsfri, interesseret og udforskende</a:t>
            </a:r>
            <a:endParaRPr lang="da-DK" sz="3600" dirty="0"/>
          </a:p>
        </p:txBody>
      </p:sp>
    </p:spTree>
    <p:extLst>
      <p:ext uri="{BB962C8B-B14F-4D97-AF65-F5344CB8AC3E}">
        <p14:creationId xmlns:p14="http://schemas.microsoft.com/office/powerpoint/2010/main" val="37954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838543" y="3813624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Nærværende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49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Nærværende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være fuldt og helt til stede i det, jeg er i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9595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816773" y="4172852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Omsorgsfuld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40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være omsorgsfuld overfor andre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Omsorgsfuld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83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816773" y="4172852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Omstillingsparat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14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2"/>
          <p:cNvSpPr txBox="1">
            <a:spLocks/>
          </p:cNvSpPr>
          <p:nvPr/>
        </p:nvSpPr>
        <p:spPr>
          <a:xfrm>
            <a:off x="587874" y="3790604"/>
            <a:ext cx="5438644" cy="2780081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lvl="0" indent="0" algn="ctr">
              <a:buClr>
                <a:srgbClr val="1E5155">
                  <a:lumMod val="40000"/>
                  <a:lumOff val="60000"/>
                </a:srgbClr>
              </a:buClr>
              <a:buNone/>
            </a:pPr>
            <a:endParaRPr lang="da-DK" sz="3600" dirty="0">
              <a:solidFill>
                <a:prstClr val="white"/>
              </a:solidFill>
            </a:endParaRPr>
          </a:p>
          <a:p>
            <a:pPr marL="0" lvl="0" indent="0" algn="ctr">
              <a:buClr>
                <a:srgbClr val="1E5155">
                  <a:lumMod val="40000"/>
                  <a:lumOff val="60000"/>
                </a:srgbClr>
              </a:buClr>
              <a:buNone/>
            </a:pPr>
            <a:endParaRPr lang="da-DK" sz="3600" dirty="0">
              <a:solidFill>
                <a:prstClr val="white"/>
              </a:solidFill>
            </a:endParaRPr>
          </a:p>
          <a:p>
            <a:pPr marL="0" lvl="0" indent="0" algn="ctr">
              <a:buClr>
                <a:srgbClr val="1E5155">
                  <a:lumMod val="40000"/>
                  <a:lumOff val="60000"/>
                </a:srgbClr>
              </a:buClr>
              <a:buNone/>
            </a:pPr>
            <a:r>
              <a:rPr lang="da-DK" sz="5100" dirty="0" smtClean="0">
                <a:solidFill>
                  <a:prstClr val="white"/>
                </a:solidFill>
              </a:rPr>
              <a:t>At være fleksibel og villig til </a:t>
            </a:r>
            <a:r>
              <a:rPr lang="da-DK" sz="5100" dirty="0">
                <a:solidFill>
                  <a:prstClr val="white"/>
                </a:solidFill>
              </a:rPr>
              <a:t>at omstille sig </a:t>
            </a:r>
            <a:r>
              <a:rPr lang="da-DK" sz="5100" dirty="0" smtClean="0">
                <a:solidFill>
                  <a:prstClr val="white"/>
                </a:solidFill>
              </a:rPr>
              <a:t>til </a:t>
            </a:r>
            <a:r>
              <a:rPr lang="da-DK" sz="5100" dirty="0">
                <a:solidFill>
                  <a:prstClr val="white"/>
                </a:solidFill>
              </a:rPr>
              <a:t>nye </a:t>
            </a:r>
            <a:r>
              <a:rPr lang="da-DK" sz="5100" dirty="0" smtClean="0">
                <a:solidFill>
                  <a:prstClr val="white"/>
                </a:solidFill>
              </a:rPr>
              <a:t>krav, behov eller fremgangsmåder</a:t>
            </a:r>
            <a:endParaRPr kumimoji="0" lang="da-DK" sz="5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Omstillingsparat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08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882087" y="3639452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Opmuntrende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43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Opmuntrende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opmuntre til adfærd jeg sætter pris på hos mig selv og andre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9429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882087" y="3639452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Optimistisk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04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827658" y="3878939"/>
            <a:ext cx="5111476" cy="1128640"/>
          </a:xfrm>
        </p:spPr>
        <p:txBody>
          <a:bodyPr/>
          <a:lstStyle/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Bidrage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94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Optimistisk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lang="da-DK" sz="3600" dirty="0" smtClean="0">
                <a:solidFill>
                  <a:prstClr val="white"/>
                </a:solidFill>
                <a:latin typeface="Century Gothic" panose="020B0502020202020204"/>
              </a:rPr>
              <a:t>At afsøge de muligheder der er i situationen 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2635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805887" y="39986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Refleksiv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78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Refleksiv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stille spørgsmål til hvordan og hvorfor jeg eller andre gør tingene på en bestemt måde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401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 txBox="1">
            <a:spLocks/>
          </p:cNvSpPr>
          <p:nvPr/>
        </p:nvSpPr>
        <p:spPr>
          <a:xfrm>
            <a:off x="860315" y="3878938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Respektfuld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73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være respektfuld og lydig overfor regler og forpligtelser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  <p:sp>
        <p:nvSpPr>
          <p:cNvPr id="3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Respektfuld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93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882087" y="3759195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Samarbejde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85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Samarbejde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opsøge samarbejde med andre, bidrage og tage imod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718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 txBox="1">
            <a:spLocks/>
          </p:cNvSpPr>
          <p:nvPr/>
        </p:nvSpPr>
        <p:spPr>
          <a:xfrm>
            <a:off x="871201" y="4096653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Selvbevidst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0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være afklaret med mine holdninger, tanker og følelser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  <p:sp>
        <p:nvSpPr>
          <p:cNvPr id="3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Selvbevidst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43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805887" y="3868052"/>
            <a:ext cx="5295012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Selvomsorgsfuld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01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indhold 2"/>
          <p:cNvSpPr>
            <a:spLocks noGrp="1"/>
          </p:cNvSpPr>
          <p:nvPr>
            <p:ph idx="1"/>
          </p:nvPr>
        </p:nvSpPr>
        <p:spPr>
          <a:xfrm>
            <a:off x="587874" y="4214375"/>
            <a:ext cx="5438644" cy="229916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da-DK" sz="3600" dirty="0" smtClean="0"/>
              <a:t>At spørge </a:t>
            </a:r>
            <a:r>
              <a:rPr lang="da-DK" sz="3600" dirty="0"/>
              <a:t>m</a:t>
            </a:r>
            <a:r>
              <a:rPr lang="da-DK" sz="3600" dirty="0" smtClean="0"/>
              <a:t>ig selv hvordan jeg kan bidrage til fællesskabet, og udføre det i handling.</a:t>
            </a:r>
            <a:endParaRPr lang="da-DK" sz="3600" dirty="0"/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751458" y="1865081"/>
            <a:ext cx="5111476" cy="1128640"/>
          </a:xfrm>
        </p:spPr>
        <p:txBody>
          <a:bodyPr/>
          <a:lstStyle/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Bidrage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17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751458" y="1865081"/>
            <a:ext cx="5295012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Selvomsorgsfuld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tage vare på mig selv, min sundhed og mit velbefindende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207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 txBox="1">
            <a:spLocks/>
          </p:cNvSpPr>
          <p:nvPr/>
        </p:nvSpPr>
        <p:spPr>
          <a:xfrm>
            <a:off x="903858" y="3966023"/>
            <a:ext cx="5295012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Selvstændig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06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klare mig selv og vælge min egen måde at gøre tingene på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  <p:sp>
        <p:nvSpPr>
          <p:cNvPr id="3" name="Titel 1"/>
          <p:cNvSpPr txBox="1">
            <a:spLocks/>
          </p:cNvSpPr>
          <p:nvPr/>
        </p:nvSpPr>
        <p:spPr>
          <a:xfrm>
            <a:off x="751458" y="1865081"/>
            <a:ext cx="5295012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Selvstændig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8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708509" y="3737819"/>
            <a:ext cx="5295012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Seriøs / professionel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61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751458" y="1865081"/>
            <a:ext cx="5295012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Seriøs / professionel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gøre det der skal til, prioritere opgaven højt, tage ansvar, have høje</a:t>
            </a:r>
            <a:r>
              <a:rPr kumimoji="0" lang="da-DK" sz="36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 standarder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656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108857" y="4074881"/>
            <a:ext cx="6624638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Spændingssøgende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25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søge og engagere sig i udfordringer der er spændende og stimulerende 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0" y="1865081"/>
            <a:ext cx="6624638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Spændingssøgende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5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108857" y="4074881"/>
            <a:ext cx="6624638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Taknemmelighed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18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værdsætte</a:t>
            </a:r>
            <a:r>
              <a:rPr kumimoji="0" lang="da-DK" sz="36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 og sætte pris på nogen eller noget. 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0" y="1865081"/>
            <a:ext cx="6624638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Taknemmelighed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17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108857" y="4074881"/>
            <a:ext cx="6624638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5400" dirty="0">
                <a:solidFill>
                  <a:srgbClr val="EBEBE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kumimoji="0" lang="da-DK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ilgivelse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4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773230" y="4183738"/>
            <a:ext cx="5111476" cy="1128640"/>
          </a:xfrm>
        </p:spPr>
        <p:txBody>
          <a:bodyPr/>
          <a:lstStyle/>
          <a:p>
            <a:pPr algn="ctr"/>
            <a:r>
              <a:rPr lang="da-DK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Engageret</a:t>
            </a:r>
            <a:endParaRPr lang="da-DK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2"/>
          <p:cNvSpPr txBox="1">
            <a:spLocks/>
          </p:cNvSpPr>
          <p:nvPr/>
        </p:nvSpPr>
        <p:spPr>
          <a:xfrm>
            <a:off x="572110" y="3724102"/>
            <a:ext cx="5496181" cy="340821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lvl="0" indent="0" algn="ctr">
              <a:buClr>
                <a:srgbClr val="1E5155">
                  <a:lumMod val="40000"/>
                  <a:lumOff val="60000"/>
                </a:srgbClr>
              </a:buClr>
              <a:buNone/>
            </a:pPr>
            <a:r>
              <a:rPr lang="da-DK" sz="3600" dirty="0" smtClean="0">
                <a:solidFill>
                  <a:prstClr val="white"/>
                </a:solidFill>
                <a:latin typeface="Century Gothic" panose="020B0502020202020204"/>
              </a:rPr>
              <a:t>At give forladelse i forhold til en ugerning fra sig selv eller andre</a:t>
            </a:r>
          </a:p>
          <a:p>
            <a:pPr marL="0" lvl="0" indent="0" algn="ctr">
              <a:buClr>
                <a:srgbClr val="1E5155">
                  <a:lumMod val="40000"/>
                  <a:lumOff val="60000"/>
                </a:srgbClr>
              </a:buClr>
              <a:buNone/>
            </a:pPr>
            <a:r>
              <a:rPr lang="da-DK" sz="3600" dirty="0" smtClean="0">
                <a:solidFill>
                  <a:prstClr val="white"/>
                </a:solidFill>
                <a:latin typeface="Century Gothic" panose="020B0502020202020204"/>
              </a:rPr>
              <a:t>Og at </a:t>
            </a:r>
            <a:r>
              <a:rPr lang="da-DK" sz="3600" dirty="0" smtClean="0">
                <a:solidFill>
                  <a:prstClr val="white"/>
                </a:solidFill>
              </a:rPr>
              <a:t>give </a:t>
            </a:r>
            <a:r>
              <a:rPr lang="da-DK" sz="3600" dirty="0">
                <a:solidFill>
                  <a:prstClr val="white"/>
                </a:solidFill>
              </a:rPr>
              <a:t>slip på </a:t>
            </a:r>
            <a:r>
              <a:rPr lang="da-DK" sz="3600" dirty="0" smtClean="0">
                <a:solidFill>
                  <a:prstClr val="white"/>
                </a:solidFill>
              </a:rPr>
              <a:t>den vrede eller sorg ugerningen medførte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0" y="1865081"/>
            <a:ext cx="6624638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5400" dirty="0">
                <a:solidFill>
                  <a:srgbClr val="EBEBE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kumimoji="0" lang="da-DK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ilgivelse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36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108857" y="4074881"/>
            <a:ext cx="6624638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Tillid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24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2"/>
          <p:cNvSpPr txBox="1">
            <a:spLocks/>
          </p:cNvSpPr>
          <p:nvPr/>
        </p:nvSpPr>
        <p:spPr>
          <a:xfrm>
            <a:off x="587874" y="4271524"/>
            <a:ext cx="5438644" cy="2544911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lvl="0" indent="0" algn="ctr">
              <a:buClr>
                <a:srgbClr val="1E5155">
                  <a:lumMod val="40000"/>
                  <a:lumOff val="60000"/>
                </a:srgbClr>
              </a:buClr>
              <a:buNone/>
              <a:defRPr/>
            </a:pPr>
            <a:r>
              <a:rPr lang="da-DK" sz="5100" baseline="0" dirty="0" smtClean="0">
                <a:solidFill>
                  <a:prstClr val="white"/>
                </a:solidFill>
                <a:latin typeface="Century Gothic" panose="020B0502020202020204"/>
              </a:rPr>
              <a:t>At tro og</a:t>
            </a:r>
            <a:r>
              <a:rPr lang="da-DK" sz="5100" dirty="0" smtClean="0">
                <a:solidFill>
                  <a:prstClr val="white"/>
                </a:solidFill>
                <a:latin typeface="Century Gothic" panose="020B0502020202020204"/>
              </a:rPr>
              <a:t> stole på nogen eller noget.</a:t>
            </a:r>
            <a:r>
              <a:rPr lang="da-DK" sz="5100" dirty="0">
                <a:solidFill>
                  <a:prstClr val="white"/>
                </a:solidFill>
              </a:rPr>
              <a:t> </a:t>
            </a:r>
            <a:endParaRPr lang="da-DK" sz="5100" dirty="0" smtClean="0">
              <a:solidFill>
                <a:prstClr val="white"/>
              </a:solidFill>
            </a:endParaRPr>
          </a:p>
          <a:p>
            <a:pPr marL="0" lvl="0" indent="0" algn="ctr">
              <a:buClr>
                <a:srgbClr val="1E5155">
                  <a:lumMod val="40000"/>
                  <a:lumOff val="60000"/>
                </a:srgbClr>
              </a:buClr>
              <a:buNone/>
              <a:defRPr/>
            </a:pPr>
            <a:r>
              <a:rPr lang="da-DK" sz="5100" dirty="0" smtClean="0">
                <a:solidFill>
                  <a:prstClr val="white"/>
                </a:solidFill>
              </a:rPr>
              <a:t>Sammensat </a:t>
            </a:r>
            <a:r>
              <a:rPr lang="da-DK" sz="5100" dirty="0">
                <a:solidFill>
                  <a:prstClr val="white"/>
                </a:solidFill>
              </a:rPr>
              <a:t>af</a:t>
            </a:r>
          </a:p>
          <a:p>
            <a:pPr marL="0" lvl="0" indent="0" algn="ctr">
              <a:buClr>
                <a:srgbClr val="1E5155">
                  <a:lumMod val="40000"/>
                  <a:lumOff val="60000"/>
                </a:srgbClr>
              </a:buClr>
              <a:buNone/>
              <a:defRPr/>
            </a:pPr>
            <a:r>
              <a:rPr lang="da-DK" sz="5100" dirty="0">
                <a:solidFill>
                  <a:prstClr val="white"/>
                </a:solidFill>
              </a:rPr>
              <a:t> til og lid (tro</a:t>
            </a:r>
            <a:r>
              <a:rPr lang="da-DK" sz="5100" dirty="0" smtClean="0">
                <a:solidFill>
                  <a:prstClr val="white"/>
                </a:solidFill>
              </a:rPr>
              <a:t>). </a:t>
            </a:r>
            <a:endParaRPr lang="da-DK" sz="5100" dirty="0">
              <a:solidFill>
                <a:prstClr val="white"/>
              </a:solidFill>
            </a:endParaRPr>
          </a:p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lang="da-DK" sz="3600" dirty="0" smtClean="0">
                <a:solidFill>
                  <a:prstClr val="white"/>
                </a:solidFill>
                <a:latin typeface="Century Gothic" panose="020B0502020202020204"/>
              </a:rPr>
              <a:t> 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0" y="1865081"/>
            <a:ext cx="6624638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Tillid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12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108857" y="4074881"/>
            <a:ext cx="6624638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Udviklings-</a:t>
            </a:r>
          </a:p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orienteret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28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</a:rPr>
              <a:t>At søge og engagere sig i </a:t>
            </a:r>
            <a:r>
              <a:rPr lang="da-DK" sz="3600" dirty="0" smtClean="0">
                <a:solidFill>
                  <a:prstClr val="white"/>
                </a:solidFill>
                <a:latin typeface="Century Gothic" panose="020B0502020202020204"/>
              </a:rPr>
              <a:t>at lære nyt og afprøve nye måde at gøre eller tænke om tingene</a:t>
            </a:r>
            <a:r>
              <a:rPr kumimoji="0" lang="da-DK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</a:rPr>
              <a:t> 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0" y="1865081"/>
            <a:ext cx="6624638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Udviklings-</a:t>
            </a:r>
          </a:p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orienteret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69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108857" y="4074881"/>
            <a:ext cx="6624638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Vedholdende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40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blive</a:t>
            </a:r>
            <a:r>
              <a:rPr kumimoji="0" lang="da-DK" sz="36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 ved, selv når det er hårdt eller svært – og gøre det over lang tid. 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0" y="1865081"/>
            <a:ext cx="6624638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Vedholdende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02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108857" y="4074881"/>
            <a:ext cx="6624638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Venlighed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10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2"/>
          <p:cNvSpPr txBox="1">
            <a:spLocks/>
          </p:cNvSpPr>
          <p:nvPr/>
        </p:nvSpPr>
        <p:spPr>
          <a:xfrm>
            <a:off x="592997" y="4005518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lvl="0" indent="0" algn="ctr">
              <a:buClr>
                <a:srgbClr val="1E5155">
                  <a:lumMod val="40000"/>
                  <a:lumOff val="60000"/>
                </a:srgbClr>
              </a:buClr>
              <a:buNone/>
            </a:pPr>
            <a:r>
              <a:rPr lang="da-DK" sz="3600" dirty="0" smtClean="0">
                <a:solidFill>
                  <a:prstClr val="white"/>
                </a:solidFill>
              </a:rPr>
              <a:t>at </a:t>
            </a:r>
            <a:r>
              <a:rPr lang="da-DK" sz="3600" dirty="0">
                <a:solidFill>
                  <a:prstClr val="white"/>
                </a:solidFill>
              </a:rPr>
              <a:t>vise imødekommenhed og hjælpsomhed over for andre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0" y="1865081"/>
            <a:ext cx="6624638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Venlighed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48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108857" y="4074881"/>
            <a:ext cx="6624638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Ydmyghed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87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5481</TotalTime>
  <Words>745</Words>
  <Application>Microsoft Office PowerPoint</Application>
  <PresentationFormat>Brugerdefineret</PresentationFormat>
  <Paragraphs>165</Paragraphs>
  <Slides>102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102</vt:i4>
      </vt:variant>
    </vt:vector>
  </HeadingPairs>
  <TitlesOfParts>
    <vt:vector size="107" baseType="lpstr">
      <vt:lpstr>Arial</vt:lpstr>
      <vt:lpstr>Calibri</vt:lpstr>
      <vt:lpstr>Century Gothic</vt:lpstr>
      <vt:lpstr>Wingdings 3</vt:lpstr>
      <vt:lpstr>Ion</vt:lpstr>
      <vt:lpstr>PowerPoint-præsentation</vt:lpstr>
      <vt:lpstr>PowerPoint-præsentation</vt:lpstr>
      <vt:lpstr>Accepterende / tolerant</vt:lpstr>
      <vt:lpstr>Accepterende / tolerant</vt:lpstr>
      <vt:lpstr>PowerPoint-præsentation</vt:lpstr>
      <vt:lpstr>PowerPoint-præsentation</vt:lpstr>
      <vt:lpstr>Bidrage</vt:lpstr>
      <vt:lpstr>Bidrage</vt:lpstr>
      <vt:lpstr>Engageret</vt:lpstr>
      <vt:lpstr>Engageret</vt:lpstr>
      <vt:lpstr>Eventyrlysten</vt:lpstr>
      <vt:lpstr>Eventyrlysten</vt:lpstr>
      <vt:lpstr>Fair</vt:lpstr>
      <vt:lpstr>Fair</vt:lpstr>
      <vt:lpstr>Fleksibel</vt:lpstr>
      <vt:lpstr>Fleksibel</vt:lpstr>
      <vt:lpstr>Fordomsfri</vt:lpstr>
      <vt:lpstr>Fordomsfri</vt:lpstr>
      <vt:lpstr>Fri(hed)</vt:lpstr>
      <vt:lpstr>Fri(hed)</vt:lpstr>
      <vt:lpstr>Fællesskab / sammenhold</vt:lpstr>
      <vt:lpstr>Fællesskab / sammenhold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Hårdtarbejdende</vt:lpstr>
      <vt:lpstr>Hårdtarbejdende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Team Danmark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Jakob Hansen</dc:creator>
  <cp:lastModifiedBy>Jakob Hansen</cp:lastModifiedBy>
  <cp:revision>26</cp:revision>
  <dcterms:created xsi:type="dcterms:W3CDTF">2017-01-04T13:06:48Z</dcterms:created>
  <dcterms:modified xsi:type="dcterms:W3CDTF">2017-10-26T07:43:23Z</dcterms:modified>
</cp:coreProperties>
</file>